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6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Lst>
  <p:sldSz cy="68580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p: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d8650f299_0_4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d8650f299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7325ed166_0_53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7325ed166_0_5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138f0a6193_0_1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138f0a6193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7325ed166_0_54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7325ed166_0_5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d352c7f24_0_14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d352c7f24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d352c7f24_0_14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d352c7f24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7325ed166_0_58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7325ed166_0_5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7325ed166_0_383: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7325ed166_0_3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d3a352588_0_188: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d3a352588_0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d3a352588_0_19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d3a352588_0_1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7325ed166_0_16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7325ed166_0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73900f18b_0_77: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73900f18b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d3a352588_0_39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d3a352588_0_3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138f0a6193_0_2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138f0a6193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138f0a6193_0_28: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138f0a6193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d3a352588_0_563: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d3a352588_0_5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d3a352588_0_56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d3a352588_0_5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73900f18b_0_5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73900f18b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d34f984c3_0_9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d34f984c3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73900f18b_0_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73900f18b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73900f18b_0_1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73900f18b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7325ed166_0_23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7325ed166_0_2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73900f18b_0_2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73900f18b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73900f18b_0_36: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73900f18b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73900f18b_0_3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73900f18b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73900f18b_0_43: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73900f18b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2616944dcc_0_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2616944dc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5120455242ae89a3_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5120455242ae89a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5120455242ae89a3_2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5120455242ae89a3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5120455242ae89a3_1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5120455242ae89a3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5120455242ae89a3_37: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5120455242ae89a3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For	read	</a:t>
            </a:r>
            <a:endParaRPr/>
          </a:p>
          <a:p>
            <a:pPr indent="0" lvl="0" marL="0" rtl="0" algn="l">
              <a:spcBef>
                <a:spcPts val="0"/>
              </a:spcBef>
              <a:spcAft>
                <a:spcPts val="0"/>
              </a:spcAft>
              <a:buNone/>
            </a:pPr>
            <a:r>
              <a:rPr lang="en-GB"/>
              <a:t>alignments,	we	simulated	PacBio-like	(a)	and	Oxford	Nanopore-like	reads	(c),	and	</a:t>
            </a:r>
            <a:endParaRPr/>
          </a:p>
          <a:p>
            <a:pPr indent="0" lvl="0" marL="0" rtl="0" algn="l">
              <a:spcBef>
                <a:spcPts val="0"/>
              </a:spcBef>
              <a:spcAft>
                <a:spcPts val="0"/>
              </a:spcAft>
              <a:buNone/>
            </a:pPr>
            <a:r>
              <a:rPr lang="en-GB"/>
              <a:t>distinguish	between:	precise	(green),	indicated	(yellow),	forced	(red),	unaligned	reads	</a:t>
            </a:r>
            <a:endParaRPr/>
          </a:p>
          <a:p>
            <a:pPr indent="0" lvl="0" marL="0" rtl="0" algn="l">
              <a:spcBef>
                <a:spcPts val="0"/>
              </a:spcBef>
              <a:spcAft>
                <a:spcPts val="0"/>
              </a:spcAft>
              <a:buNone/>
            </a:pPr>
            <a:r>
              <a:rPr lang="en-GB"/>
              <a:t>(white),	or	trimmed	but	not	aligned	through	the	SV	(grey).</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5120455242ae89a3_3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5120455242ae89a3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7325ed166_0_178: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7325ed166_0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5120455242ae89a3_5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5120455242ae89a3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ea2e4799d_0_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ea2e4799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ea2e4799d_0_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ea2e4799d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5120455242ae89a3_4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03" name="Google Shape;403;g5120455242ae89a3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73900f18b_0_12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73900f18b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gd3a352588_0_558: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19" name="Google Shape;419;gd3a352588_0_5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138f0a6193_0_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138f0a619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259f51cbe5_0_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259f51cbe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7325ed166_0_366: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7325ed166_0_3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7325ed166_0_31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7325ed166_0_3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d34f984c3_0_4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d34f984c3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Structures of transposable elements. These elements could be categorized into retrotransposons (Alu, long interspersed element [LINE], and human endogenous retrovirus [HERV]) (A) and DNA transposons (e.g., MARINER) (B) based on their manner of mobilization. In addition, autonomous elements (e.g., HERV and LINE) have coding genes responsible for their own mobilization but also other nonautonomous elements (e.g., Alu and short interspersed element/variable number of tandem repeats/Alu [SVA]). Alu consists of two monomers separated by an A-rich connector, one of which, the left monomer, includes internal RNA polymerase III promoter (A and B boxes). Full-length of LINE is ~6 kb and has open reading frames (ORFs) encoding RNA-binding protein, endonuclease, and reverse-transcriptase, which are flanked by untraslated regions (UTRs). ORF1 and ORF2 are separated by an ~60-bp-long intergenic spacer (IS). SVA contains a (CCCTCT)n hexamer, Alu-like sequences, variable number of tandem repeat (VNTR), and short interspersed element-R (SINE-R). An arrow on Alu-like sequences indicates the direction of Alu. HERV has gag, prt, pol, and env genes flanked by a long terminal repeat (LTR), which encodes capsid protein, protease, polymerase, and envelop protein, respectively, used in viral infection. As an example of DNA transposon, mariner has a gene encoding transposase with a DNA-binding domain and catalytic domain flanked by an inverted repeat (IR). All elements are flanked by target site duplication (TSD) through integration. DDE, the conserved DDE sequence of the mariner transposase; NLS, nuclear localization signal.</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13" name="Shape 13"/>
        <p:cNvGrpSpPr/>
        <p:nvPr/>
      </p:nvGrpSpPr>
      <p:grpSpPr>
        <a:xfrm>
          <a:off x="0" y="0"/>
          <a:ext cx="0" cy="0"/>
          <a:chOff x="0" y="0"/>
          <a:chExt cx="0" cy="0"/>
        </a:xfrm>
      </p:grpSpPr>
      <p:sp>
        <p:nvSpPr>
          <p:cNvPr id="14" name="Google Shape;14;p2"/>
          <p:cNvSpPr/>
          <p:nvPr/>
        </p:nvSpPr>
        <p:spPr>
          <a:xfrm>
            <a:off x="611188" y="6597650"/>
            <a:ext cx="8064600" cy="71400"/>
          </a:xfrm>
          <a:prstGeom prst="rect">
            <a:avLst/>
          </a:prstGeom>
          <a:solidFill>
            <a:schemeClr val="dk1"/>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cxnSp>
        <p:nvCxnSpPr>
          <p:cNvPr id="15" name="Google Shape;15;p2"/>
          <p:cNvCxnSpPr/>
          <p:nvPr/>
        </p:nvCxnSpPr>
        <p:spPr>
          <a:xfrm>
            <a:off x="611188" y="6248400"/>
            <a:ext cx="8064600" cy="0"/>
          </a:xfrm>
          <a:prstGeom prst="straightConnector1">
            <a:avLst/>
          </a:prstGeom>
          <a:noFill/>
          <a:ln cap="flat" cmpd="sng" w="9525">
            <a:solidFill>
              <a:schemeClr val="dk1"/>
            </a:solidFill>
            <a:prstDash val="solid"/>
            <a:round/>
            <a:headEnd len="sm" w="sm" type="none"/>
            <a:tailEnd len="sm" w="sm" type="none"/>
          </a:ln>
        </p:spPr>
      </p:cxnSp>
      <p:cxnSp>
        <p:nvCxnSpPr>
          <p:cNvPr id="16" name="Google Shape;16;p2"/>
          <p:cNvCxnSpPr/>
          <p:nvPr/>
        </p:nvCxnSpPr>
        <p:spPr>
          <a:xfrm>
            <a:off x="731838" y="3213100"/>
            <a:ext cx="7907400" cy="0"/>
          </a:xfrm>
          <a:prstGeom prst="straightConnector1">
            <a:avLst/>
          </a:prstGeom>
          <a:noFill/>
          <a:ln cap="flat" cmpd="sng" w="9525">
            <a:solidFill>
              <a:schemeClr val="dk1"/>
            </a:solidFill>
            <a:prstDash val="solid"/>
            <a:round/>
            <a:headEnd len="sm" w="sm" type="none"/>
            <a:tailEnd len="sm" w="sm" type="none"/>
          </a:ln>
        </p:spPr>
      </p:cxnSp>
      <p:sp>
        <p:nvSpPr>
          <p:cNvPr id="17" name="Google Shape;17;p2"/>
          <p:cNvSpPr/>
          <p:nvPr/>
        </p:nvSpPr>
        <p:spPr>
          <a:xfrm>
            <a:off x="731838" y="2057400"/>
            <a:ext cx="7886700" cy="914400"/>
          </a:xfrm>
          <a:prstGeom prst="rect">
            <a:avLst/>
          </a:prstGeom>
          <a:solidFill>
            <a:schemeClr val="dk1"/>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8" name="Google Shape;18;p2"/>
          <p:cNvSpPr txBox="1"/>
          <p:nvPr/>
        </p:nvSpPr>
        <p:spPr>
          <a:xfrm>
            <a:off x="649288" y="6316663"/>
            <a:ext cx="6132600" cy="244500"/>
          </a:xfrm>
          <a:prstGeom prst="rect">
            <a:avLst/>
          </a:prstGeom>
          <a:noFill/>
          <a:ln>
            <a:noFill/>
          </a:ln>
        </p:spPr>
        <p:txBody>
          <a:bodyPr anchorCtr="0" anchor="ctr" bIns="45700" lIns="0" spcFirstLastPara="1" rIns="91425" wrap="square" tIns="45700">
            <a:noAutofit/>
          </a:bodyPr>
          <a:lstStyle/>
          <a:p>
            <a:pPr indent="0" lvl="0" marL="0" marR="0" rtl="0" algn="l">
              <a:spcBef>
                <a:spcPts val="0"/>
              </a:spcBef>
              <a:spcAft>
                <a:spcPts val="0"/>
              </a:spcAft>
              <a:buNone/>
            </a:pPr>
            <a:r>
              <a:rPr b="0" i="0" lang="en-GB" sz="1000" u="none" cap="none" strike="noStrike">
                <a:solidFill>
                  <a:schemeClr val="dk1"/>
                </a:solidFill>
                <a:latin typeface="Arial"/>
                <a:ea typeface="Arial"/>
                <a:cs typeface="Arial"/>
                <a:sym typeface="Arial"/>
              </a:rPr>
              <a:t>Vertebrate Resequencing Informatics	17</a:t>
            </a:r>
            <a:r>
              <a:rPr b="0" baseline="30000" i="0" lang="en-GB" sz="1000" u="none" cap="none" strike="noStrike">
                <a:solidFill>
                  <a:schemeClr val="dk1"/>
                </a:solidFill>
                <a:latin typeface="Arial"/>
                <a:ea typeface="Arial"/>
                <a:cs typeface="Arial"/>
                <a:sym typeface="Arial"/>
              </a:rPr>
              <a:t>th</a:t>
            </a:r>
            <a:r>
              <a:rPr b="0" i="0" lang="en-GB" sz="1000" u="none" cap="none" strike="noStrike">
                <a:solidFill>
                  <a:schemeClr val="dk1"/>
                </a:solidFill>
                <a:latin typeface="Arial"/>
                <a:ea typeface="Arial"/>
                <a:cs typeface="Arial"/>
                <a:sym typeface="Arial"/>
              </a:rPr>
              <a:t> November, 2009</a:t>
            </a:r>
            <a:endParaRPr b="0" i="0" sz="1800" u="none" cap="none" strike="noStrike">
              <a:solidFill>
                <a:schemeClr val="dk1"/>
              </a:solidFill>
              <a:latin typeface="Arial"/>
              <a:ea typeface="Arial"/>
              <a:cs typeface="Arial"/>
              <a:sym typeface="Arial"/>
            </a:endParaRPr>
          </a:p>
        </p:txBody>
      </p:sp>
      <p:pic>
        <p:nvPicPr>
          <p:cNvPr id="19" name="Google Shape;19;p2"/>
          <p:cNvPicPr preferRelativeResize="0"/>
          <p:nvPr/>
        </p:nvPicPr>
        <p:blipFill>
          <a:blip r:embed="rId2">
            <a:alphaModFix/>
          </a:blip>
          <a:stretch>
            <a:fillRect/>
          </a:stretch>
        </p:blipFill>
        <p:spPr>
          <a:xfrm>
            <a:off x="6096000" y="3733800"/>
            <a:ext cx="2473323" cy="719137"/>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6" name="Shape 46"/>
        <p:cNvGrpSpPr/>
        <p:nvPr/>
      </p:nvGrpSpPr>
      <p:grpSpPr>
        <a:xfrm>
          <a:off x="0" y="0"/>
          <a:ext cx="0" cy="0"/>
          <a:chOff x="0" y="0"/>
          <a:chExt cx="0" cy="0"/>
        </a:xfrm>
      </p:grpSpPr>
      <p:sp>
        <p:nvSpPr>
          <p:cNvPr id="47" name="Google Shape;47;p11"/>
          <p:cNvSpPr txBox="1"/>
          <p:nvPr>
            <p:ph type="title"/>
          </p:nvPr>
        </p:nvSpPr>
        <p:spPr>
          <a:xfrm>
            <a:off x="539750" y="76200"/>
            <a:ext cx="8064600" cy="584400"/>
          </a:xfrm>
          <a:prstGeom prst="rect">
            <a:avLst/>
          </a:prstGeom>
          <a:solidFill>
            <a:schemeClr val="dk1"/>
          </a:solidFill>
          <a:ln>
            <a:noFill/>
          </a:ln>
        </p:spPr>
        <p:txBody>
          <a:bodyPr anchorCtr="0" anchor="ctr" bIns="91425" lIns="91425" spcFirstLastPara="1" rIns="91425" wrap="square" tIns="91425">
            <a:noAutofit/>
          </a:bodyPr>
          <a:lstStyle>
            <a:lvl1pPr lvl="0" rtl="0" algn="l">
              <a:spcBef>
                <a:spcPts val="0"/>
              </a:spcBef>
              <a:spcAft>
                <a:spcPts val="0"/>
              </a:spcAft>
              <a:buSzPts val="1400"/>
              <a:buChar char="●"/>
              <a:defRPr b="1" sz="2400">
                <a:solidFill>
                  <a:schemeClr val="lt1"/>
                </a:solidFill>
                <a:latin typeface="Arial"/>
                <a:ea typeface="Arial"/>
                <a:cs typeface="Arial"/>
                <a:sym typeface="Arial"/>
              </a:defRPr>
            </a:lvl1pPr>
            <a:lvl2pPr lvl="1" rtl="0" algn="l">
              <a:spcBef>
                <a:spcPts val="0"/>
              </a:spcBef>
              <a:spcAft>
                <a:spcPts val="0"/>
              </a:spcAft>
              <a:buSzPts val="1400"/>
              <a:buChar char="○"/>
              <a:defRPr b="1" sz="2400">
                <a:solidFill>
                  <a:schemeClr val="lt1"/>
                </a:solidFill>
                <a:latin typeface="Arial"/>
                <a:ea typeface="Arial"/>
                <a:cs typeface="Arial"/>
                <a:sym typeface="Arial"/>
              </a:defRPr>
            </a:lvl2pPr>
            <a:lvl3pPr lvl="2" rtl="0" algn="l">
              <a:spcBef>
                <a:spcPts val="0"/>
              </a:spcBef>
              <a:spcAft>
                <a:spcPts val="0"/>
              </a:spcAft>
              <a:buSzPts val="1400"/>
              <a:buChar char="■"/>
              <a:defRPr b="1" sz="2400">
                <a:solidFill>
                  <a:schemeClr val="lt1"/>
                </a:solidFill>
                <a:latin typeface="Arial"/>
                <a:ea typeface="Arial"/>
                <a:cs typeface="Arial"/>
                <a:sym typeface="Arial"/>
              </a:defRPr>
            </a:lvl3pPr>
            <a:lvl4pPr lvl="3" rtl="0" algn="l">
              <a:spcBef>
                <a:spcPts val="0"/>
              </a:spcBef>
              <a:spcAft>
                <a:spcPts val="0"/>
              </a:spcAft>
              <a:buSzPts val="1400"/>
              <a:buChar char="●"/>
              <a:defRPr b="1" sz="2400">
                <a:solidFill>
                  <a:schemeClr val="lt1"/>
                </a:solidFill>
                <a:latin typeface="Arial"/>
                <a:ea typeface="Arial"/>
                <a:cs typeface="Arial"/>
                <a:sym typeface="Arial"/>
              </a:defRPr>
            </a:lvl4pPr>
            <a:lvl5pPr lvl="4" rtl="0" algn="l">
              <a:spcBef>
                <a:spcPts val="0"/>
              </a:spcBef>
              <a:spcAft>
                <a:spcPts val="0"/>
              </a:spcAft>
              <a:buSzPts val="1400"/>
              <a:buChar char="○"/>
              <a:defRPr b="1" sz="2400">
                <a:solidFill>
                  <a:schemeClr val="lt1"/>
                </a:solidFill>
                <a:latin typeface="Arial"/>
                <a:ea typeface="Arial"/>
                <a:cs typeface="Arial"/>
                <a:sym typeface="Arial"/>
              </a:defRPr>
            </a:lvl5pPr>
            <a:lvl6pPr lvl="5" marL="457200" rtl="0" algn="l">
              <a:spcBef>
                <a:spcPts val="0"/>
              </a:spcBef>
              <a:spcAft>
                <a:spcPts val="0"/>
              </a:spcAft>
              <a:buSzPts val="1400"/>
              <a:buChar char="■"/>
              <a:defRPr b="1" sz="2400">
                <a:solidFill>
                  <a:schemeClr val="lt1"/>
                </a:solidFill>
                <a:latin typeface="Arial"/>
                <a:ea typeface="Arial"/>
                <a:cs typeface="Arial"/>
                <a:sym typeface="Arial"/>
              </a:defRPr>
            </a:lvl6pPr>
            <a:lvl7pPr lvl="6" marL="914400" rtl="0" algn="l">
              <a:spcBef>
                <a:spcPts val="0"/>
              </a:spcBef>
              <a:spcAft>
                <a:spcPts val="0"/>
              </a:spcAft>
              <a:buSzPts val="1400"/>
              <a:buChar char="●"/>
              <a:defRPr b="1" sz="2400">
                <a:solidFill>
                  <a:schemeClr val="lt1"/>
                </a:solidFill>
                <a:latin typeface="Arial"/>
                <a:ea typeface="Arial"/>
                <a:cs typeface="Arial"/>
                <a:sym typeface="Arial"/>
              </a:defRPr>
            </a:lvl7pPr>
            <a:lvl8pPr lvl="7" marL="1371600" rtl="0" algn="l">
              <a:spcBef>
                <a:spcPts val="0"/>
              </a:spcBef>
              <a:spcAft>
                <a:spcPts val="0"/>
              </a:spcAft>
              <a:buSzPts val="1400"/>
              <a:buChar char="○"/>
              <a:defRPr b="1" sz="2400">
                <a:solidFill>
                  <a:schemeClr val="lt1"/>
                </a:solidFill>
                <a:latin typeface="Arial"/>
                <a:ea typeface="Arial"/>
                <a:cs typeface="Arial"/>
                <a:sym typeface="Arial"/>
              </a:defRPr>
            </a:lvl8pPr>
            <a:lvl9pPr lvl="8" marL="1828800" rtl="0" algn="l">
              <a:spcBef>
                <a:spcPts val="0"/>
              </a:spcBef>
              <a:spcAft>
                <a:spcPts val="0"/>
              </a:spcAft>
              <a:buSzPts val="1400"/>
              <a:buChar char="■"/>
              <a:defRPr b="1" sz="2400">
                <a:solidFill>
                  <a:schemeClr val="lt1"/>
                </a:solidFill>
                <a:latin typeface="Arial"/>
                <a:ea typeface="Arial"/>
                <a:cs typeface="Arial"/>
                <a:sym typeface="Arial"/>
              </a:defRPr>
            </a:lvl9pPr>
          </a:lstStyle>
          <a:p/>
        </p:txBody>
      </p:sp>
      <p:sp>
        <p:nvSpPr>
          <p:cNvPr id="48" name="Google Shape;48;p11"/>
          <p:cNvSpPr txBox="1"/>
          <p:nvPr>
            <p:ph idx="1" type="body"/>
          </p:nvPr>
        </p:nvSpPr>
        <p:spPr>
          <a:xfrm rot="5400000">
            <a:off x="2057350" y="-450900"/>
            <a:ext cx="5029200" cy="8064600"/>
          </a:xfrm>
          <a:prstGeom prst="rect">
            <a:avLst/>
          </a:prstGeom>
          <a:noFill/>
          <a:ln>
            <a:noFill/>
          </a:ln>
        </p:spPr>
        <p:txBody>
          <a:bodyPr anchorCtr="0" anchor="t" bIns="91425" lIns="91425" spcFirstLastPara="1" rIns="91425" wrap="square" tIns="91425">
            <a:noAutofit/>
          </a:bodyPr>
          <a:lstStyle>
            <a:lvl1pPr indent="-317500" lvl="0" marL="457200" rtl="0" algn="l">
              <a:spcBef>
                <a:spcPts val="400"/>
              </a:spcBef>
              <a:spcAft>
                <a:spcPts val="0"/>
              </a:spcAft>
              <a:buSzPts val="1400"/>
              <a:buChar char="➢"/>
              <a:defRPr sz="2000">
                <a:solidFill>
                  <a:schemeClr val="dk1"/>
                </a:solidFill>
                <a:latin typeface="Arial"/>
                <a:ea typeface="Arial"/>
                <a:cs typeface="Arial"/>
                <a:sym typeface="Arial"/>
              </a:defRPr>
            </a:lvl1pPr>
            <a:lvl2pPr indent="-317500" lvl="1" marL="914400" rtl="0" algn="l">
              <a:spcBef>
                <a:spcPts val="0"/>
              </a:spcBef>
              <a:spcAft>
                <a:spcPts val="0"/>
              </a:spcAft>
              <a:buClr>
                <a:schemeClr val="dk1"/>
              </a:buClr>
              <a:buSzPts val="1400"/>
              <a:buFont typeface="Arial"/>
              <a:buChar char="●"/>
              <a:defRPr sz="1800">
                <a:solidFill>
                  <a:schemeClr val="dk1"/>
                </a:solidFill>
                <a:latin typeface="Arial"/>
                <a:ea typeface="Arial"/>
                <a:cs typeface="Arial"/>
                <a:sym typeface="Arial"/>
              </a:defRPr>
            </a:lvl2pPr>
            <a:lvl3pPr indent="-317500" lvl="2" marL="1371600" rtl="0" algn="l">
              <a:spcBef>
                <a:spcPts val="0"/>
              </a:spcBef>
              <a:spcAft>
                <a:spcPts val="0"/>
              </a:spcAft>
              <a:buClr>
                <a:schemeClr val="dk1"/>
              </a:buClr>
              <a:buSzPts val="1400"/>
              <a:buFont typeface="Arial"/>
              <a:buChar char="●"/>
              <a:defRPr sz="1600">
                <a:solidFill>
                  <a:schemeClr val="dk1"/>
                </a:solidFill>
                <a:latin typeface="Arial"/>
                <a:ea typeface="Arial"/>
                <a:cs typeface="Arial"/>
                <a:sym typeface="Arial"/>
              </a:defRPr>
            </a:lvl3pPr>
            <a:lvl4pPr indent="-317500" lvl="3" marL="1828800" rtl="0" algn="l">
              <a:spcBef>
                <a:spcPts val="0"/>
              </a:spcBef>
              <a:spcAft>
                <a:spcPts val="0"/>
              </a:spcAft>
              <a:buClr>
                <a:schemeClr val="dk1"/>
              </a:buClr>
              <a:buSzPts val="1400"/>
              <a:buFont typeface="Arial"/>
              <a:buChar char="●"/>
              <a:defRPr sz="1400">
                <a:solidFill>
                  <a:schemeClr val="dk1"/>
                </a:solidFill>
                <a:latin typeface="Arial"/>
                <a:ea typeface="Arial"/>
                <a:cs typeface="Arial"/>
                <a:sym typeface="Arial"/>
              </a:defRPr>
            </a:lvl4pPr>
            <a:lvl5pPr indent="-317500" lvl="4" marL="2286000" rtl="0" algn="l">
              <a:spcBef>
                <a:spcPts val="0"/>
              </a:spcBef>
              <a:spcAft>
                <a:spcPts val="0"/>
              </a:spcAft>
              <a:buClr>
                <a:schemeClr val="dk1"/>
              </a:buClr>
              <a:buSzPts val="1400"/>
              <a:buFont typeface="Arial"/>
              <a:buChar char="●"/>
              <a:defRPr sz="1200">
                <a:solidFill>
                  <a:schemeClr val="dk1"/>
                </a:solidFill>
                <a:latin typeface="Arial"/>
                <a:ea typeface="Arial"/>
                <a:cs typeface="Arial"/>
                <a:sym typeface="Arial"/>
              </a:defRPr>
            </a:lvl5pPr>
            <a:lvl6pPr indent="-317500" lvl="5" marL="2743200" rtl="0" algn="l">
              <a:spcBef>
                <a:spcPts val="0"/>
              </a:spcBef>
              <a:spcAft>
                <a:spcPts val="0"/>
              </a:spcAft>
              <a:buClr>
                <a:schemeClr val="dk1"/>
              </a:buClr>
              <a:buSzPts val="1400"/>
              <a:buFont typeface="Arial"/>
              <a:buChar char="●"/>
              <a:defRPr sz="2000">
                <a:solidFill>
                  <a:schemeClr val="dk1"/>
                </a:solidFill>
                <a:latin typeface="Arial"/>
                <a:ea typeface="Arial"/>
                <a:cs typeface="Arial"/>
                <a:sym typeface="Arial"/>
              </a:defRPr>
            </a:lvl6pPr>
            <a:lvl7pPr indent="-317500" lvl="6" marL="3200400" rtl="0" algn="l">
              <a:spcBef>
                <a:spcPts val="0"/>
              </a:spcBef>
              <a:spcAft>
                <a:spcPts val="0"/>
              </a:spcAft>
              <a:buClr>
                <a:schemeClr val="dk1"/>
              </a:buClr>
              <a:buSzPts val="1400"/>
              <a:buFont typeface="Arial"/>
              <a:buChar char="●"/>
              <a:defRPr sz="2000">
                <a:solidFill>
                  <a:schemeClr val="dk1"/>
                </a:solidFill>
                <a:latin typeface="Arial"/>
                <a:ea typeface="Arial"/>
                <a:cs typeface="Arial"/>
                <a:sym typeface="Arial"/>
              </a:defRPr>
            </a:lvl7pPr>
            <a:lvl8pPr indent="-317500" lvl="7" marL="3657600" rtl="0" algn="l">
              <a:spcBef>
                <a:spcPts val="0"/>
              </a:spcBef>
              <a:spcAft>
                <a:spcPts val="0"/>
              </a:spcAft>
              <a:buClr>
                <a:schemeClr val="dk1"/>
              </a:buClr>
              <a:buSzPts val="1400"/>
              <a:buFont typeface="Arial"/>
              <a:buChar char="●"/>
              <a:defRPr sz="2000">
                <a:solidFill>
                  <a:schemeClr val="dk1"/>
                </a:solidFill>
                <a:latin typeface="Arial"/>
                <a:ea typeface="Arial"/>
                <a:cs typeface="Arial"/>
                <a:sym typeface="Arial"/>
              </a:defRPr>
            </a:lvl8pPr>
            <a:lvl9pPr indent="-317500" lvl="8" marL="4114800" rtl="0" algn="l">
              <a:spcBef>
                <a:spcPts val="0"/>
              </a:spcBef>
              <a:spcAft>
                <a:spcPts val="0"/>
              </a:spcAft>
              <a:buClr>
                <a:schemeClr val="dk1"/>
              </a:buClr>
              <a:buSzPts val="1400"/>
              <a:buFont typeface="Arial"/>
              <a:buChar char="●"/>
              <a:defRPr sz="2000">
                <a:solidFill>
                  <a:schemeClr val="dk1"/>
                </a:solidFill>
                <a:latin typeface="Arial"/>
                <a:ea typeface="Arial"/>
                <a:cs typeface="Arial"/>
                <a:sym typeface="Arial"/>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9" name="Shape 49"/>
        <p:cNvGrpSpPr/>
        <p:nvPr/>
      </p:nvGrpSpPr>
      <p:grpSpPr>
        <a:xfrm>
          <a:off x="0" y="0"/>
          <a:ext cx="0" cy="0"/>
          <a:chOff x="0" y="0"/>
          <a:chExt cx="0" cy="0"/>
        </a:xfrm>
      </p:grpSpPr>
      <p:sp>
        <p:nvSpPr>
          <p:cNvPr id="50" name="Google Shape;50;p12"/>
          <p:cNvSpPr txBox="1"/>
          <p:nvPr>
            <p:ph type="title"/>
          </p:nvPr>
        </p:nvSpPr>
        <p:spPr>
          <a:xfrm rot="5400000">
            <a:off x="4586350" y="2078100"/>
            <a:ext cx="6019800" cy="2016000"/>
          </a:xfrm>
          <a:prstGeom prst="rect">
            <a:avLst/>
          </a:prstGeom>
          <a:solidFill>
            <a:schemeClr val="dk1"/>
          </a:solidFill>
          <a:ln>
            <a:noFill/>
          </a:ln>
        </p:spPr>
        <p:txBody>
          <a:bodyPr anchorCtr="0" anchor="ctr" bIns="91425" lIns="91425" spcFirstLastPara="1" rIns="91425" wrap="square" tIns="91425">
            <a:noAutofit/>
          </a:bodyPr>
          <a:lstStyle>
            <a:lvl1pPr lvl="0" rtl="0" algn="l">
              <a:spcBef>
                <a:spcPts val="0"/>
              </a:spcBef>
              <a:spcAft>
                <a:spcPts val="0"/>
              </a:spcAft>
              <a:buSzPts val="1400"/>
              <a:buChar char="●"/>
              <a:defRPr b="1" sz="2400">
                <a:solidFill>
                  <a:schemeClr val="lt1"/>
                </a:solidFill>
                <a:latin typeface="Arial"/>
                <a:ea typeface="Arial"/>
                <a:cs typeface="Arial"/>
                <a:sym typeface="Arial"/>
              </a:defRPr>
            </a:lvl1pPr>
            <a:lvl2pPr lvl="1" rtl="0" algn="l">
              <a:spcBef>
                <a:spcPts val="0"/>
              </a:spcBef>
              <a:spcAft>
                <a:spcPts val="0"/>
              </a:spcAft>
              <a:buSzPts val="1400"/>
              <a:buChar char="○"/>
              <a:defRPr b="1" sz="2400">
                <a:solidFill>
                  <a:schemeClr val="lt1"/>
                </a:solidFill>
                <a:latin typeface="Arial"/>
                <a:ea typeface="Arial"/>
                <a:cs typeface="Arial"/>
                <a:sym typeface="Arial"/>
              </a:defRPr>
            </a:lvl2pPr>
            <a:lvl3pPr lvl="2" rtl="0" algn="l">
              <a:spcBef>
                <a:spcPts val="0"/>
              </a:spcBef>
              <a:spcAft>
                <a:spcPts val="0"/>
              </a:spcAft>
              <a:buSzPts val="1400"/>
              <a:buChar char="■"/>
              <a:defRPr b="1" sz="2400">
                <a:solidFill>
                  <a:schemeClr val="lt1"/>
                </a:solidFill>
                <a:latin typeface="Arial"/>
                <a:ea typeface="Arial"/>
                <a:cs typeface="Arial"/>
                <a:sym typeface="Arial"/>
              </a:defRPr>
            </a:lvl3pPr>
            <a:lvl4pPr lvl="3" rtl="0" algn="l">
              <a:spcBef>
                <a:spcPts val="0"/>
              </a:spcBef>
              <a:spcAft>
                <a:spcPts val="0"/>
              </a:spcAft>
              <a:buSzPts val="1400"/>
              <a:buChar char="●"/>
              <a:defRPr b="1" sz="2400">
                <a:solidFill>
                  <a:schemeClr val="lt1"/>
                </a:solidFill>
                <a:latin typeface="Arial"/>
                <a:ea typeface="Arial"/>
                <a:cs typeface="Arial"/>
                <a:sym typeface="Arial"/>
              </a:defRPr>
            </a:lvl4pPr>
            <a:lvl5pPr lvl="4" rtl="0" algn="l">
              <a:spcBef>
                <a:spcPts val="0"/>
              </a:spcBef>
              <a:spcAft>
                <a:spcPts val="0"/>
              </a:spcAft>
              <a:buSzPts val="1400"/>
              <a:buChar char="○"/>
              <a:defRPr b="1" sz="2400">
                <a:solidFill>
                  <a:schemeClr val="lt1"/>
                </a:solidFill>
                <a:latin typeface="Arial"/>
                <a:ea typeface="Arial"/>
                <a:cs typeface="Arial"/>
                <a:sym typeface="Arial"/>
              </a:defRPr>
            </a:lvl5pPr>
            <a:lvl6pPr lvl="5" marL="457200" rtl="0" algn="l">
              <a:spcBef>
                <a:spcPts val="0"/>
              </a:spcBef>
              <a:spcAft>
                <a:spcPts val="0"/>
              </a:spcAft>
              <a:buSzPts val="1400"/>
              <a:buChar char="■"/>
              <a:defRPr b="1" sz="2400">
                <a:solidFill>
                  <a:schemeClr val="lt1"/>
                </a:solidFill>
                <a:latin typeface="Arial"/>
                <a:ea typeface="Arial"/>
                <a:cs typeface="Arial"/>
                <a:sym typeface="Arial"/>
              </a:defRPr>
            </a:lvl6pPr>
            <a:lvl7pPr lvl="6" marL="914400" rtl="0" algn="l">
              <a:spcBef>
                <a:spcPts val="0"/>
              </a:spcBef>
              <a:spcAft>
                <a:spcPts val="0"/>
              </a:spcAft>
              <a:buSzPts val="1400"/>
              <a:buChar char="●"/>
              <a:defRPr b="1" sz="2400">
                <a:solidFill>
                  <a:schemeClr val="lt1"/>
                </a:solidFill>
                <a:latin typeface="Arial"/>
                <a:ea typeface="Arial"/>
                <a:cs typeface="Arial"/>
                <a:sym typeface="Arial"/>
              </a:defRPr>
            </a:lvl7pPr>
            <a:lvl8pPr lvl="7" marL="1371600" rtl="0" algn="l">
              <a:spcBef>
                <a:spcPts val="0"/>
              </a:spcBef>
              <a:spcAft>
                <a:spcPts val="0"/>
              </a:spcAft>
              <a:buSzPts val="1400"/>
              <a:buChar char="○"/>
              <a:defRPr b="1" sz="2400">
                <a:solidFill>
                  <a:schemeClr val="lt1"/>
                </a:solidFill>
                <a:latin typeface="Arial"/>
                <a:ea typeface="Arial"/>
                <a:cs typeface="Arial"/>
                <a:sym typeface="Arial"/>
              </a:defRPr>
            </a:lvl8pPr>
            <a:lvl9pPr lvl="8" marL="1828800" rtl="0" algn="l">
              <a:spcBef>
                <a:spcPts val="0"/>
              </a:spcBef>
              <a:spcAft>
                <a:spcPts val="0"/>
              </a:spcAft>
              <a:buSzPts val="1400"/>
              <a:buChar char="■"/>
              <a:defRPr b="1" sz="2400">
                <a:solidFill>
                  <a:schemeClr val="lt1"/>
                </a:solidFill>
                <a:latin typeface="Arial"/>
                <a:ea typeface="Arial"/>
                <a:cs typeface="Arial"/>
                <a:sym typeface="Arial"/>
              </a:defRPr>
            </a:lvl9pPr>
          </a:lstStyle>
          <a:p/>
        </p:txBody>
      </p:sp>
      <p:sp>
        <p:nvSpPr>
          <p:cNvPr id="51" name="Google Shape;51;p12"/>
          <p:cNvSpPr txBox="1"/>
          <p:nvPr>
            <p:ph idx="1" type="body"/>
          </p:nvPr>
        </p:nvSpPr>
        <p:spPr>
          <a:xfrm rot="5400000">
            <a:off x="477875" y="138150"/>
            <a:ext cx="6019800" cy="5895900"/>
          </a:xfrm>
          <a:prstGeom prst="rect">
            <a:avLst/>
          </a:prstGeom>
          <a:noFill/>
          <a:ln>
            <a:noFill/>
          </a:ln>
        </p:spPr>
        <p:txBody>
          <a:bodyPr anchorCtr="0" anchor="t" bIns="91425" lIns="91425" spcFirstLastPara="1" rIns="91425" wrap="square" tIns="91425">
            <a:noAutofit/>
          </a:bodyPr>
          <a:lstStyle>
            <a:lvl1pPr indent="-317500" lvl="0" marL="457200" rtl="0" algn="l">
              <a:spcBef>
                <a:spcPts val="400"/>
              </a:spcBef>
              <a:spcAft>
                <a:spcPts val="0"/>
              </a:spcAft>
              <a:buSzPts val="1400"/>
              <a:buChar char="➢"/>
              <a:defRPr sz="2000">
                <a:solidFill>
                  <a:schemeClr val="dk1"/>
                </a:solidFill>
                <a:latin typeface="Arial"/>
                <a:ea typeface="Arial"/>
                <a:cs typeface="Arial"/>
                <a:sym typeface="Arial"/>
              </a:defRPr>
            </a:lvl1pPr>
            <a:lvl2pPr indent="-317500" lvl="1" marL="914400" rtl="0" algn="l">
              <a:spcBef>
                <a:spcPts val="0"/>
              </a:spcBef>
              <a:spcAft>
                <a:spcPts val="0"/>
              </a:spcAft>
              <a:buClr>
                <a:schemeClr val="dk1"/>
              </a:buClr>
              <a:buSzPts val="1400"/>
              <a:buFont typeface="Arial"/>
              <a:buChar char="●"/>
              <a:defRPr sz="1800">
                <a:solidFill>
                  <a:schemeClr val="dk1"/>
                </a:solidFill>
                <a:latin typeface="Arial"/>
                <a:ea typeface="Arial"/>
                <a:cs typeface="Arial"/>
                <a:sym typeface="Arial"/>
              </a:defRPr>
            </a:lvl2pPr>
            <a:lvl3pPr indent="-317500" lvl="2" marL="1371600" rtl="0" algn="l">
              <a:spcBef>
                <a:spcPts val="0"/>
              </a:spcBef>
              <a:spcAft>
                <a:spcPts val="0"/>
              </a:spcAft>
              <a:buClr>
                <a:schemeClr val="dk1"/>
              </a:buClr>
              <a:buSzPts val="1400"/>
              <a:buFont typeface="Arial"/>
              <a:buChar char="●"/>
              <a:defRPr sz="1600">
                <a:solidFill>
                  <a:schemeClr val="dk1"/>
                </a:solidFill>
                <a:latin typeface="Arial"/>
                <a:ea typeface="Arial"/>
                <a:cs typeface="Arial"/>
                <a:sym typeface="Arial"/>
              </a:defRPr>
            </a:lvl3pPr>
            <a:lvl4pPr indent="-317500" lvl="3" marL="1828800" rtl="0" algn="l">
              <a:spcBef>
                <a:spcPts val="0"/>
              </a:spcBef>
              <a:spcAft>
                <a:spcPts val="0"/>
              </a:spcAft>
              <a:buClr>
                <a:schemeClr val="dk1"/>
              </a:buClr>
              <a:buSzPts val="1400"/>
              <a:buFont typeface="Arial"/>
              <a:buChar char="●"/>
              <a:defRPr sz="1400">
                <a:solidFill>
                  <a:schemeClr val="dk1"/>
                </a:solidFill>
                <a:latin typeface="Arial"/>
                <a:ea typeface="Arial"/>
                <a:cs typeface="Arial"/>
                <a:sym typeface="Arial"/>
              </a:defRPr>
            </a:lvl4pPr>
            <a:lvl5pPr indent="-317500" lvl="4" marL="2286000" rtl="0" algn="l">
              <a:spcBef>
                <a:spcPts val="0"/>
              </a:spcBef>
              <a:spcAft>
                <a:spcPts val="0"/>
              </a:spcAft>
              <a:buClr>
                <a:schemeClr val="dk1"/>
              </a:buClr>
              <a:buSzPts val="1400"/>
              <a:buFont typeface="Arial"/>
              <a:buChar char="●"/>
              <a:defRPr sz="1200">
                <a:solidFill>
                  <a:schemeClr val="dk1"/>
                </a:solidFill>
                <a:latin typeface="Arial"/>
                <a:ea typeface="Arial"/>
                <a:cs typeface="Arial"/>
                <a:sym typeface="Arial"/>
              </a:defRPr>
            </a:lvl5pPr>
            <a:lvl6pPr indent="-317500" lvl="5" marL="2743200" rtl="0" algn="l">
              <a:spcBef>
                <a:spcPts val="0"/>
              </a:spcBef>
              <a:spcAft>
                <a:spcPts val="0"/>
              </a:spcAft>
              <a:buClr>
                <a:schemeClr val="dk1"/>
              </a:buClr>
              <a:buSzPts val="1400"/>
              <a:buFont typeface="Arial"/>
              <a:buChar char="●"/>
              <a:defRPr sz="2000">
                <a:solidFill>
                  <a:schemeClr val="dk1"/>
                </a:solidFill>
                <a:latin typeface="Arial"/>
                <a:ea typeface="Arial"/>
                <a:cs typeface="Arial"/>
                <a:sym typeface="Arial"/>
              </a:defRPr>
            </a:lvl6pPr>
            <a:lvl7pPr indent="-317500" lvl="6" marL="3200400" rtl="0" algn="l">
              <a:spcBef>
                <a:spcPts val="0"/>
              </a:spcBef>
              <a:spcAft>
                <a:spcPts val="0"/>
              </a:spcAft>
              <a:buClr>
                <a:schemeClr val="dk1"/>
              </a:buClr>
              <a:buSzPts val="1400"/>
              <a:buFont typeface="Arial"/>
              <a:buChar char="●"/>
              <a:defRPr sz="2000">
                <a:solidFill>
                  <a:schemeClr val="dk1"/>
                </a:solidFill>
                <a:latin typeface="Arial"/>
                <a:ea typeface="Arial"/>
                <a:cs typeface="Arial"/>
                <a:sym typeface="Arial"/>
              </a:defRPr>
            </a:lvl7pPr>
            <a:lvl8pPr indent="-317500" lvl="7" marL="3657600" rtl="0" algn="l">
              <a:spcBef>
                <a:spcPts val="0"/>
              </a:spcBef>
              <a:spcAft>
                <a:spcPts val="0"/>
              </a:spcAft>
              <a:buClr>
                <a:schemeClr val="dk1"/>
              </a:buClr>
              <a:buSzPts val="1400"/>
              <a:buFont typeface="Arial"/>
              <a:buChar char="●"/>
              <a:defRPr sz="2000">
                <a:solidFill>
                  <a:schemeClr val="dk1"/>
                </a:solidFill>
                <a:latin typeface="Arial"/>
                <a:ea typeface="Arial"/>
                <a:cs typeface="Arial"/>
                <a:sym typeface="Arial"/>
              </a:defRPr>
            </a:lvl8pPr>
            <a:lvl9pPr indent="-317500" lvl="8" marL="4114800" rtl="0" algn="l">
              <a:spcBef>
                <a:spcPts val="0"/>
              </a:spcBef>
              <a:spcAft>
                <a:spcPts val="0"/>
              </a:spcAft>
              <a:buClr>
                <a:schemeClr val="dk1"/>
              </a:buClr>
              <a:buSzPts val="1400"/>
              <a:buFont typeface="Arial"/>
              <a:buChar char="●"/>
              <a:defRPr sz="2000">
                <a:solidFill>
                  <a:schemeClr val="dk1"/>
                </a:solidFill>
                <a:latin typeface="Arial"/>
                <a:ea typeface="Arial"/>
                <a:cs typeface="Arial"/>
                <a:sym typeface="Arial"/>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p:cSld name="1_Title Slide">
    <p:spTree>
      <p:nvGrpSpPr>
        <p:cNvPr id="52" name="Shape 52"/>
        <p:cNvGrpSpPr/>
        <p:nvPr/>
      </p:nvGrpSpPr>
      <p:grpSpPr>
        <a:xfrm>
          <a:off x="0" y="0"/>
          <a:ext cx="0" cy="0"/>
          <a:chOff x="0" y="0"/>
          <a:chExt cx="0" cy="0"/>
        </a:xfrm>
      </p:grpSpPr>
      <p:sp>
        <p:nvSpPr>
          <p:cNvPr id="53" name="Google Shape;53;p13"/>
          <p:cNvSpPr txBox="1"/>
          <p:nvPr>
            <p:ph type="ctrTitle"/>
          </p:nvPr>
        </p:nvSpPr>
        <p:spPr>
          <a:xfrm>
            <a:off x="685800" y="2130425"/>
            <a:ext cx="7772400" cy="1470000"/>
          </a:xfrm>
          <a:prstGeom prst="rect">
            <a:avLst/>
          </a:prstGeom>
          <a:solidFill>
            <a:schemeClr val="dk1"/>
          </a:solidFill>
          <a:ln>
            <a:noFill/>
          </a:ln>
        </p:spPr>
        <p:txBody>
          <a:bodyPr anchorCtr="0" anchor="ctr" bIns="91425" lIns="91425" spcFirstLastPara="1" rIns="91425" wrap="square" tIns="91425">
            <a:noAutofit/>
          </a:bodyPr>
          <a:lstStyle>
            <a:lvl1pPr indent="-88900" lvl="0" marL="0" marR="0" rtl="0" algn="l">
              <a:spcBef>
                <a:spcPts val="0"/>
              </a:spcBef>
              <a:spcAft>
                <a:spcPts val="0"/>
              </a:spcAft>
              <a:buSzPts val="1400"/>
              <a:buChar char="●"/>
              <a:defRPr b="1" i="0" sz="2400" u="none" cap="none" strike="noStrike">
                <a:solidFill>
                  <a:schemeClr val="lt1"/>
                </a:solidFill>
                <a:latin typeface="Arial"/>
                <a:ea typeface="Arial"/>
                <a:cs typeface="Arial"/>
                <a:sym typeface="Arial"/>
              </a:defRPr>
            </a:lvl1pPr>
            <a:lvl2pPr indent="-88900" lvl="1" marL="0" marR="0" rtl="0" algn="l">
              <a:spcBef>
                <a:spcPts val="0"/>
              </a:spcBef>
              <a:spcAft>
                <a:spcPts val="0"/>
              </a:spcAft>
              <a:buSzPts val="1400"/>
              <a:buChar char="○"/>
              <a:defRPr b="1" i="0" sz="2400" u="none" cap="none" strike="noStrike">
                <a:solidFill>
                  <a:schemeClr val="lt1"/>
                </a:solidFill>
                <a:latin typeface="Arial"/>
                <a:ea typeface="Arial"/>
                <a:cs typeface="Arial"/>
                <a:sym typeface="Arial"/>
              </a:defRPr>
            </a:lvl2pPr>
            <a:lvl3pPr indent="-88900" lvl="2" marL="0" marR="0" rtl="0" algn="l">
              <a:spcBef>
                <a:spcPts val="0"/>
              </a:spcBef>
              <a:spcAft>
                <a:spcPts val="0"/>
              </a:spcAft>
              <a:buSzPts val="1400"/>
              <a:buChar char="■"/>
              <a:defRPr b="1" i="0" sz="2400" u="none" cap="none" strike="noStrike">
                <a:solidFill>
                  <a:schemeClr val="lt1"/>
                </a:solidFill>
                <a:latin typeface="Arial"/>
                <a:ea typeface="Arial"/>
                <a:cs typeface="Arial"/>
                <a:sym typeface="Arial"/>
              </a:defRPr>
            </a:lvl3pPr>
            <a:lvl4pPr indent="-88900" lvl="3" marL="0" marR="0" rtl="0" algn="l">
              <a:spcBef>
                <a:spcPts val="0"/>
              </a:spcBef>
              <a:spcAft>
                <a:spcPts val="0"/>
              </a:spcAft>
              <a:buSzPts val="1400"/>
              <a:buChar char="●"/>
              <a:defRPr b="1" i="0" sz="2400" u="none" cap="none" strike="noStrike">
                <a:solidFill>
                  <a:schemeClr val="lt1"/>
                </a:solidFill>
                <a:latin typeface="Arial"/>
                <a:ea typeface="Arial"/>
                <a:cs typeface="Arial"/>
                <a:sym typeface="Arial"/>
              </a:defRPr>
            </a:lvl4pPr>
            <a:lvl5pPr indent="-88900" lvl="4" marL="0" marR="0" rtl="0" algn="l">
              <a:spcBef>
                <a:spcPts val="0"/>
              </a:spcBef>
              <a:spcAft>
                <a:spcPts val="0"/>
              </a:spcAft>
              <a:buSzPts val="1400"/>
              <a:buChar char="○"/>
              <a:defRPr b="1" i="0" sz="2400" u="none" cap="none" strike="noStrike">
                <a:solidFill>
                  <a:schemeClr val="lt1"/>
                </a:solidFill>
                <a:latin typeface="Arial"/>
                <a:ea typeface="Arial"/>
                <a:cs typeface="Arial"/>
                <a:sym typeface="Arial"/>
              </a:defRPr>
            </a:lvl5pPr>
            <a:lvl6pPr indent="-88900" lvl="5" marL="457200" marR="0" rtl="0" algn="l">
              <a:spcBef>
                <a:spcPts val="0"/>
              </a:spcBef>
              <a:spcAft>
                <a:spcPts val="0"/>
              </a:spcAft>
              <a:buSzPts val="1400"/>
              <a:buChar char="■"/>
              <a:defRPr b="1" i="0" sz="2400" u="none" cap="none" strike="noStrike">
                <a:solidFill>
                  <a:schemeClr val="lt1"/>
                </a:solidFill>
                <a:latin typeface="Arial"/>
                <a:ea typeface="Arial"/>
                <a:cs typeface="Arial"/>
                <a:sym typeface="Arial"/>
              </a:defRPr>
            </a:lvl6pPr>
            <a:lvl7pPr indent="-88900" lvl="6" marL="914400" marR="0" rtl="0" algn="l">
              <a:spcBef>
                <a:spcPts val="0"/>
              </a:spcBef>
              <a:spcAft>
                <a:spcPts val="0"/>
              </a:spcAft>
              <a:buSzPts val="1400"/>
              <a:buChar char="●"/>
              <a:defRPr b="1" i="0" sz="2400" u="none" cap="none" strike="noStrike">
                <a:solidFill>
                  <a:schemeClr val="lt1"/>
                </a:solidFill>
                <a:latin typeface="Arial"/>
                <a:ea typeface="Arial"/>
                <a:cs typeface="Arial"/>
                <a:sym typeface="Arial"/>
              </a:defRPr>
            </a:lvl7pPr>
            <a:lvl8pPr indent="-88900" lvl="7" marL="1371600" marR="0" rtl="0" algn="l">
              <a:spcBef>
                <a:spcPts val="0"/>
              </a:spcBef>
              <a:spcAft>
                <a:spcPts val="0"/>
              </a:spcAft>
              <a:buSzPts val="1400"/>
              <a:buChar char="○"/>
              <a:defRPr b="1" i="0" sz="2400" u="none" cap="none" strike="noStrike">
                <a:solidFill>
                  <a:schemeClr val="lt1"/>
                </a:solidFill>
                <a:latin typeface="Arial"/>
                <a:ea typeface="Arial"/>
                <a:cs typeface="Arial"/>
                <a:sym typeface="Arial"/>
              </a:defRPr>
            </a:lvl8pPr>
            <a:lvl9pPr indent="-88900" lvl="8" marL="1828800" marR="0" rtl="0" algn="l">
              <a:spcBef>
                <a:spcPts val="0"/>
              </a:spcBef>
              <a:spcAft>
                <a:spcPts val="0"/>
              </a:spcAft>
              <a:buSzPts val="1400"/>
              <a:buChar char="■"/>
              <a:defRPr b="1" i="0" sz="2400" u="none" cap="none" strike="noStrike">
                <a:solidFill>
                  <a:schemeClr val="lt1"/>
                </a:solidFill>
                <a:latin typeface="Arial"/>
                <a:ea typeface="Arial"/>
                <a:cs typeface="Arial"/>
                <a:sym typeface="Arial"/>
              </a:defRPr>
            </a:lvl9pPr>
          </a:lstStyle>
          <a:p/>
        </p:txBody>
      </p:sp>
      <p:sp>
        <p:nvSpPr>
          <p:cNvPr id="54" name="Google Shape;54;p13"/>
          <p:cNvSpPr txBox="1"/>
          <p:nvPr>
            <p:ph idx="1" type="subTitle"/>
          </p:nvPr>
        </p:nvSpPr>
        <p:spPr>
          <a:xfrm>
            <a:off x="1371600" y="3886200"/>
            <a:ext cx="6400800" cy="1752600"/>
          </a:xfrm>
          <a:prstGeom prst="rect">
            <a:avLst/>
          </a:prstGeom>
          <a:noFill/>
          <a:ln>
            <a:noFill/>
          </a:ln>
        </p:spPr>
        <p:txBody>
          <a:bodyPr anchorCtr="0" anchor="t" bIns="91425" lIns="91425" spcFirstLastPara="1" rIns="91425" wrap="square" tIns="91425">
            <a:noAutofit/>
          </a:bodyPr>
          <a:lstStyle>
            <a:lvl1pPr indent="0" lvl="0" marL="0" marR="0" rtl="0" algn="ctr">
              <a:spcBef>
                <a:spcPts val="400"/>
              </a:spcBef>
              <a:spcAft>
                <a:spcPts val="0"/>
              </a:spcAft>
              <a:buClr>
                <a:srgbClr val="88A9B9"/>
              </a:buClr>
              <a:buSzPts val="1400"/>
              <a:buFont typeface="Arial"/>
              <a:buNone/>
              <a:defRPr b="0" i="0" sz="2000" u="none" cap="none" strike="noStrike">
                <a:solidFill>
                  <a:srgbClr val="88A9B9"/>
                </a:solidFill>
                <a:latin typeface="Arial"/>
                <a:ea typeface="Arial"/>
                <a:cs typeface="Arial"/>
                <a:sym typeface="Arial"/>
              </a:defRPr>
            </a:lvl1pPr>
            <a:lvl2pPr indent="0" lvl="1" marL="457200" marR="0" rtl="0" algn="ctr">
              <a:spcBef>
                <a:spcPts val="0"/>
              </a:spcBef>
              <a:spcAft>
                <a:spcPts val="0"/>
              </a:spcAft>
              <a:buClr>
                <a:srgbClr val="88A9B9"/>
              </a:buClr>
              <a:buSzPts val="1400"/>
              <a:buFont typeface="Arial"/>
              <a:buNone/>
              <a:defRPr b="0" i="0" sz="1800" u="none" cap="none" strike="noStrike">
                <a:solidFill>
                  <a:srgbClr val="88A9B9"/>
                </a:solidFill>
                <a:latin typeface="Arial"/>
                <a:ea typeface="Arial"/>
                <a:cs typeface="Arial"/>
                <a:sym typeface="Arial"/>
              </a:defRPr>
            </a:lvl2pPr>
            <a:lvl3pPr indent="0" lvl="2" marL="914400" marR="0" rtl="0" algn="ctr">
              <a:spcBef>
                <a:spcPts val="0"/>
              </a:spcBef>
              <a:spcAft>
                <a:spcPts val="0"/>
              </a:spcAft>
              <a:buClr>
                <a:srgbClr val="88A9B9"/>
              </a:buClr>
              <a:buSzPts val="1400"/>
              <a:buFont typeface="Arial"/>
              <a:buNone/>
              <a:defRPr b="0" i="0" sz="1600" u="none" cap="none" strike="noStrike">
                <a:solidFill>
                  <a:srgbClr val="88A9B9"/>
                </a:solidFill>
                <a:latin typeface="Arial"/>
                <a:ea typeface="Arial"/>
                <a:cs typeface="Arial"/>
                <a:sym typeface="Arial"/>
              </a:defRPr>
            </a:lvl3pPr>
            <a:lvl4pPr indent="0" lvl="3" marL="1371600" marR="0" rtl="0" algn="ctr">
              <a:spcBef>
                <a:spcPts val="0"/>
              </a:spcBef>
              <a:spcAft>
                <a:spcPts val="0"/>
              </a:spcAft>
              <a:buClr>
                <a:srgbClr val="88A9B9"/>
              </a:buClr>
              <a:buSzPts val="1400"/>
              <a:buFont typeface="Arial"/>
              <a:buNone/>
              <a:defRPr b="0" i="0" sz="1400" u="none" cap="none" strike="noStrike">
                <a:solidFill>
                  <a:srgbClr val="88A9B9"/>
                </a:solidFill>
                <a:latin typeface="Arial"/>
                <a:ea typeface="Arial"/>
                <a:cs typeface="Arial"/>
                <a:sym typeface="Arial"/>
              </a:defRPr>
            </a:lvl4pPr>
            <a:lvl5pPr indent="0" lvl="4" marL="1828800" marR="0" rtl="0" algn="ctr">
              <a:spcBef>
                <a:spcPts val="0"/>
              </a:spcBef>
              <a:spcAft>
                <a:spcPts val="0"/>
              </a:spcAft>
              <a:buClr>
                <a:srgbClr val="88A9B9"/>
              </a:buClr>
              <a:buSzPts val="1400"/>
              <a:buFont typeface="Arial"/>
              <a:buNone/>
              <a:defRPr b="0" i="0" sz="1200" u="none" cap="none" strike="noStrike">
                <a:solidFill>
                  <a:srgbClr val="88A9B9"/>
                </a:solidFill>
                <a:latin typeface="Arial"/>
                <a:ea typeface="Arial"/>
                <a:cs typeface="Arial"/>
                <a:sym typeface="Arial"/>
              </a:defRPr>
            </a:lvl5pPr>
            <a:lvl6pPr indent="0" lvl="5" marL="2286000" marR="0" rtl="0" algn="ctr">
              <a:spcBef>
                <a:spcPts val="0"/>
              </a:spcBef>
              <a:spcAft>
                <a:spcPts val="0"/>
              </a:spcAft>
              <a:buClr>
                <a:srgbClr val="88A9B9"/>
              </a:buClr>
              <a:buSzPts val="1400"/>
              <a:buFont typeface="Arial"/>
              <a:buNone/>
              <a:defRPr b="0" i="0" sz="2000" u="none" cap="none" strike="noStrike">
                <a:solidFill>
                  <a:srgbClr val="88A9B9"/>
                </a:solidFill>
                <a:latin typeface="Arial"/>
                <a:ea typeface="Arial"/>
                <a:cs typeface="Arial"/>
                <a:sym typeface="Arial"/>
              </a:defRPr>
            </a:lvl6pPr>
            <a:lvl7pPr indent="0" lvl="6" marL="2743200" marR="0" rtl="0" algn="ctr">
              <a:spcBef>
                <a:spcPts val="0"/>
              </a:spcBef>
              <a:spcAft>
                <a:spcPts val="0"/>
              </a:spcAft>
              <a:buClr>
                <a:srgbClr val="88A9B9"/>
              </a:buClr>
              <a:buSzPts val="1400"/>
              <a:buFont typeface="Arial"/>
              <a:buNone/>
              <a:defRPr b="0" i="0" sz="2000" u="none" cap="none" strike="noStrike">
                <a:solidFill>
                  <a:srgbClr val="88A9B9"/>
                </a:solidFill>
                <a:latin typeface="Arial"/>
                <a:ea typeface="Arial"/>
                <a:cs typeface="Arial"/>
                <a:sym typeface="Arial"/>
              </a:defRPr>
            </a:lvl7pPr>
            <a:lvl8pPr indent="0" lvl="7" marL="3200400" marR="0" rtl="0" algn="ctr">
              <a:spcBef>
                <a:spcPts val="0"/>
              </a:spcBef>
              <a:spcAft>
                <a:spcPts val="0"/>
              </a:spcAft>
              <a:buClr>
                <a:srgbClr val="88A9B9"/>
              </a:buClr>
              <a:buSzPts val="1400"/>
              <a:buFont typeface="Arial"/>
              <a:buNone/>
              <a:defRPr b="0" i="0" sz="2000" u="none" cap="none" strike="noStrike">
                <a:solidFill>
                  <a:srgbClr val="88A9B9"/>
                </a:solidFill>
                <a:latin typeface="Arial"/>
                <a:ea typeface="Arial"/>
                <a:cs typeface="Arial"/>
                <a:sym typeface="Arial"/>
              </a:defRPr>
            </a:lvl8pPr>
            <a:lvl9pPr indent="0" lvl="8" marL="3657600" marR="0" rtl="0" algn="ctr">
              <a:spcBef>
                <a:spcPts val="0"/>
              </a:spcBef>
              <a:spcAft>
                <a:spcPts val="0"/>
              </a:spcAft>
              <a:buClr>
                <a:srgbClr val="88A9B9"/>
              </a:buClr>
              <a:buSzPts val="1400"/>
              <a:buFont typeface="Arial"/>
              <a:buNone/>
              <a:defRPr b="0" i="0" sz="2000" u="none" cap="none" strike="noStrike">
                <a:solidFill>
                  <a:srgbClr val="88A9B9"/>
                </a:solidFill>
                <a:latin typeface="Arial"/>
                <a:ea typeface="Arial"/>
                <a:cs typeface="Arial"/>
                <a:sym typeface="Arial"/>
              </a:defRPr>
            </a:lvl9pPr>
          </a:lstStyle>
          <a:p/>
        </p:txBody>
      </p:sp>
      <p:sp>
        <p:nvSpPr>
          <p:cNvPr id="55" name="Google Shape;55;p13"/>
          <p:cNvSpPr txBox="1"/>
          <p:nvPr>
            <p:ph idx="10" type="dt"/>
          </p:nvPr>
        </p:nvSpPr>
        <p:spPr>
          <a:xfrm>
            <a:off x="457200" y="6356350"/>
            <a:ext cx="2133600" cy="365100"/>
          </a:xfrm>
          <a:prstGeom prst="rect">
            <a:avLst/>
          </a:prstGeom>
          <a:noFill/>
          <a:ln>
            <a:noFill/>
          </a:ln>
        </p:spPr>
        <p:txBody>
          <a:bodyPr anchorCtr="0" anchor="t" bIns="91425" lIns="91425" spcFirstLastPara="1" rIns="91425" wrap="square" tIns="91425">
            <a:noAutofit/>
          </a:bodyPr>
          <a:lstStyle>
            <a:lvl1pPr indent="-88900" lvl="0" marL="0" marR="0" rtl="0" algn="l">
              <a:spcBef>
                <a:spcPts val="0"/>
              </a:spcBef>
              <a:spcAft>
                <a:spcPts val="0"/>
              </a:spcAft>
              <a:buSzPts val="1400"/>
              <a:buChar char="●"/>
              <a:defRPr b="0" i="0" sz="1800" u="none" cap="none" strike="noStrike">
                <a:solidFill>
                  <a:schemeClr val="dk1"/>
                </a:solidFill>
                <a:latin typeface="Arial"/>
                <a:ea typeface="Arial"/>
                <a:cs typeface="Arial"/>
                <a:sym typeface="Arial"/>
              </a:defRPr>
            </a:lvl1pPr>
            <a:lvl2pPr indent="-88900" lvl="1" marL="457200" marR="0" rtl="0" algn="l">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indent="-88900" lvl="2" marL="914400" marR="0" rtl="0" algn="l">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indent="-88900" lvl="3" marL="1371600" marR="0" rtl="0" algn="l">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indent="-88900" lvl="4" marL="1828800" marR="0" rtl="0" algn="l">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indent="-88900" lvl="5" marL="2286000" marR="0" rtl="0" algn="l">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indent="-88900" lvl="6" marL="2743200" marR="0" rtl="0" algn="l">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indent="-88900" lvl="7" marL="3200400" marR="0" rtl="0" algn="l">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indent="-88900" lvl="8" marL="3657600" marR="0" rtl="0" algn="l">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56" name="Google Shape;56;p13"/>
          <p:cNvSpPr txBox="1"/>
          <p:nvPr>
            <p:ph idx="11" type="ftr"/>
          </p:nvPr>
        </p:nvSpPr>
        <p:spPr>
          <a:xfrm>
            <a:off x="3124200" y="6356350"/>
            <a:ext cx="2895600" cy="365100"/>
          </a:xfrm>
          <a:prstGeom prst="rect">
            <a:avLst/>
          </a:prstGeom>
          <a:noFill/>
          <a:ln>
            <a:noFill/>
          </a:ln>
        </p:spPr>
        <p:txBody>
          <a:bodyPr anchorCtr="0" anchor="t" bIns="91425" lIns="91425" spcFirstLastPara="1" rIns="91425" wrap="square" tIns="91425">
            <a:noAutofit/>
          </a:bodyPr>
          <a:lstStyle>
            <a:lvl1pPr indent="-88900" lvl="0" marL="0" marR="0" rtl="0" algn="l">
              <a:spcBef>
                <a:spcPts val="0"/>
              </a:spcBef>
              <a:spcAft>
                <a:spcPts val="0"/>
              </a:spcAft>
              <a:buSzPts val="1400"/>
              <a:buChar char="●"/>
              <a:defRPr b="0" i="0" sz="1800" u="none" cap="none" strike="noStrike">
                <a:solidFill>
                  <a:schemeClr val="dk1"/>
                </a:solidFill>
                <a:latin typeface="Arial"/>
                <a:ea typeface="Arial"/>
                <a:cs typeface="Arial"/>
                <a:sym typeface="Arial"/>
              </a:defRPr>
            </a:lvl1pPr>
            <a:lvl2pPr indent="-88900" lvl="1" marL="457200" marR="0" rtl="0" algn="l">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indent="-88900" lvl="2" marL="914400" marR="0" rtl="0" algn="l">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indent="-88900" lvl="3" marL="1371600" marR="0" rtl="0" algn="l">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indent="-88900" lvl="4" marL="1828800" marR="0" rtl="0" algn="l">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indent="-88900" lvl="5" marL="2286000" marR="0" rtl="0" algn="l">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indent="-88900" lvl="6" marL="2743200" marR="0" rtl="0" algn="l">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indent="-88900" lvl="7" marL="3200400" marR="0" rtl="0" algn="l">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indent="-88900" lvl="8" marL="3657600" marR="0" rtl="0" algn="l">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57" name="Google Shape;57;p13"/>
          <p:cNvSpPr txBox="1"/>
          <p:nvPr>
            <p:ph idx="12" type="sldNum"/>
          </p:nvPr>
        </p:nvSpPr>
        <p:spPr>
          <a:xfrm>
            <a:off x="6553200" y="6356350"/>
            <a:ext cx="2133600" cy="365100"/>
          </a:xfrm>
          <a:prstGeom prst="rect">
            <a:avLst/>
          </a:prstGeom>
          <a:noFill/>
          <a:ln>
            <a:noFill/>
          </a:ln>
        </p:spPr>
        <p:txBody>
          <a:bodyPr anchorCtr="0" anchor="t" bIns="91425" lIns="91425" spcFirstLastPara="1" rIns="91425" wrap="square" tIns="91425">
            <a:noAutofit/>
          </a:bodyPr>
          <a:lstStyle>
            <a:lvl1pPr indent="0" lvl="0" marL="0" marR="0" rtl="0" algn="l">
              <a:buNone/>
              <a:defRPr b="0" i="0" sz="1800" u="none" cap="none" strike="noStrike">
                <a:solidFill>
                  <a:schemeClr val="dk1"/>
                </a:solidFill>
                <a:latin typeface="Arial"/>
                <a:ea typeface="Arial"/>
                <a:cs typeface="Arial"/>
                <a:sym typeface="Arial"/>
              </a:defRPr>
            </a:lvl1pPr>
            <a:lvl2pPr indent="0" lvl="1" marL="0" marR="0" rtl="0" algn="l">
              <a:buNone/>
              <a:defRPr b="0" i="0" sz="1800" u="none" cap="none" strike="noStrike">
                <a:solidFill>
                  <a:schemeClr val="dk1"/>
                </a:solidFill>
                <a:latin typeface="Arial"/>
                <a:ea typeface="Arial"/>
                <a:cs typeface="Arial"/>
                <a:sym typeface="Arial"/>
              </a:defRPr>
            </a:lvl2pPr>
            <a:lvl3pPr indent="0" lvl="2" marL="0" marR="0" rtl="0" algn="l">
              <a:buNone/>
              <a:defRPr b="0" i="0" sz="1800" u="none" cap="none" strike="noStrike">
                <a:solidFill>
                  <a:schemeClr val="dk1"/>
                </a:solidFill>
                <a:latin typeface="Arial"/>
                <a:ea typeface="Arial"/>
                <a:cs typeface="Arial"/>
                <a:sym typeface="Arial"/>
              </a:defRPr>
            </a:lvl3pPr>
            <a:lvl4pPr indent="0" lvl="3" marL="0" marR="0" rtl="0" algn="l">
              <a:buNone/>
              <a:defRPr b="0" i="0" sz="1800" u="none" cap="none" strike="noStrike">
                <a:solidFill>
                  <a:schemeClr val="dk1"/>
                </a:solidFill>
                <a:latin typeface="Arial"/>
                <a:ea typeface="Arial"/>
                <a:cs typeface="Arial"/>
                <a:sym typeface="Arial"/>
              </a:defRPr>
            </a:lvl4pPr>
            <a:lvl5pPr indent="0" lvl="4" marL="0" marR="0" rtl="0" algn="l">
              <a:buNone/>
              <a:defRPr b="0" i="0" sz="1800" u="none" cap="none" strike="noStrike">
                <a:solidFill>
                  <a:schemeClr val="dk1"/>
                </a:solidFill>
                <a:latin typeface="Arial"/>
                <a:ea typeface="Arial"/>
                <a:cs typeface="Arial"/>
                <a:sym typeface="Arial"/>
              </a:defRPr>
            </a:lvl5pPr>
            <a:lvl6pPr indent="0" lvl="5" marL="0" marR="0" rtl="0" algn="l">
              <a:buNone/>
              <a:defRPr b="0" i="0" sz="1800" u="none" cap="none" strike="noStrike">
                <a:solidFill>
                  <a:schemeClr val="dk1"/>
                </a:solidFill>
                <a:latin typeface="Arial"/>
                <a:ea typeface="Arial"/>
                <a:cs typeface="Arial"/>
                <a:sym typeface="Arial"/>
              </a:defRPr>
            </a:lvl6pPr>
            <a:lvl7pPr indent="0" lvl="6" marL="0" marR="0" rtl="0" algn="l">
              <a:buNone/>
              <a:defRPr b="0" i="0" sz="1800" u="none" cap="none" strike="noStrike">
                <a:solidFill>
                  <a:schemeClr val="dk1"/>
                </a:solidFill>
                <a:latin typeface="Arial"/>
                <a:ea typeface="Arial"/>
                <a:cs typeface="Arial"/>
                <a:sym typeface="Arial"/>
              </a:defRPr>
            </a:lvl7pPr>
            <a:lvl8pPr indent="0" lvl="7" marL="0" marR="0" rtl="0" algn="l">
              <a:buNone/>
              <a:defRPr b="0" i="0" sz="1800" u="none" cap="none" strike="noStrike">
                <a:solidFill>
                  <a:schemeClr val="dk1"/>
                </a:solidFill>
                <a:latin typeface="Arial"/>
                <a:ea typeface="Arial"/>
                <a:cs typeface="Arial"/>
                <a:sym typeface="Arial"/>
              </a:defRPr>
            </a:lvl8pPr>
            <a:lvl9pPr indent="0" lvl="8" marL="0" marR="0" rtl="0" algn="l">
              <a:buNone/>
              <a:defRPr b="0" i="0" sz="1800" u="none" cap="none" strike="noStrike">
                <a:solidFill>
                  <a:schemeClr val="dk1"/>
                </a:solidFill>
                <a:latin typeface="Arial"/>
                <a:ea typeface="Arial"/>
                <a:cs typeface="Arial"/>
                <a:sym typeface="Arial"/>
              </a:defRPr>
            </a:lvl9pPr>
          </a:lstStyle>
          <a:p>
            <a:pPr indent="-88900" lvl="0" marL="0" rtl="0" algn="l">
              <a:spcBef>
                <a:spcPts val="0"/>
              </a:spcBef>
              <a:spcAft>
                <a:spcPts val="0"/>
              </a:spcAft>
              <a:buSzPts val="1400"/>
              <a:buChar char="●"/>
            </a:pPr>
            <a:r>
              <a:t/>
            </a:r>
            <a:endParaRPr/>
          </a:p>
          <a:p>
            <a:pPr indent="-88900" lvl="1" marL="457200" rtl="0" algn="l">
              <a:spcBef>
                <a:spcPts val="0"/>
              </a:spcBef>
              <a:spcAft>
                <a:spcPts val="0"/>
              </a:spcAft>
              <a:buSzPts val="1400"/>
              <a:buChar char="○"/>
            </a:pPr>
            <a:r>
              <a:t/>
            </a:r>
            <a:endParaRPr/>
          </a:p>
          <a:p>
            <a:pPr indent="-88900" lvl="2" marL="914400" rtl="0" algn="l">
              <a:spcBef>
                <a:spcPts val="0"/>
              </a:spcBef>
              <a:spcAft>
                <a:spcPts val="0"/>
              </a:spcAft>
              <a:buSzPts val="1400"/>
              <a:buChar char="■"/>
            </a:pPr>
            <a:r>
              <a:t/>
            </a:r>
            <a:endParaRPr/>
          </a:p>
          <a:p>
            <a:pPr indent="-88900" lvl="3" marL="1371600" rtl="0" algn="l">
              <a:spcBef>
                <a:spcPts val="0"/>
              </a:spcBef>
              <a:spcAft>
                <a:spcPts val="0"/>
              </a:spcAft>
              <a:buSzPts val="1400"/>
              <a:buChar char="●"/>
            </a:pPr>
            <a:r>
              <a:t/>
            </a:r>
            <a:endParaRPr/>
          </a:p>
          <a:p>
            <a:pPr indent="-88900" lvl="4" marL="1828800" rtl="0" algn="l">
              <a:spcBef>
                <a:spcPts val="0"/>
              </a:spcBef>
              <a:spcAft>
                <a:spcPts val="0"/>
              </a:spcAft>
              <a:buSzPts val="1400"/>
              <a:buChar char="○"/>
            </a:pPr>
            <a:r>
              <a:t/>
            </a:r>
            <a:endParaRPr/>
          </a:p>
          <a:p>
            <a:pPr indent="-88900" lvl="5" marL="2286000" rtl="0" algn="l">
              <a:spcBef>
                <a:spcPts val="0"/>
              </a:spcBef>
              <a:spcAft>
                <a:spcPts val="0"/>
              </a:spcAft>
              <a:buSzPts val="1400"/>
              <a:buChar char="■"/>
            </a:pPr>
            <a:r>
              <a:t/>
            </a:r>
            <a:endParaRPr/>
          </a:p>
          <a:p>
            <a:pPr indent="-88900" lvl="6" marL="2743200" rtl="0" algn="l">
              <a:spcBef>
                <a:spcPts val="0"/>
              </a:spcBef>
              <a:spcAft>
                <a:spcPts val="0"/>
              </a:spcAft>
              <a:buSzPts val="1400"/>
              <a:buChar char="●"/>
            </a:pPr>
            <a:r>
              <a:t/>
            </a:r>
            <a:endParaRPr/>
          </a:p>
          <a:p>
            <a:pPr indent="-88900" lvl="7" marL="3200400" rtl="0" algn="l">
              <a:spcBef>
                <a:spcPts val="0"/>
              </a:spcBef>
              <a:spcAft>
                <a:spcPts val="0"/>
              </a:spcAft>
              <a:buSzPts val="1400"/>
              <a:buChar char="○"/>
            </a:pPr>
            <a:r>
              <a:t/>
            </a:r>
            <a:endParaRPr/>
          </a:p>
          <a:p>
            <a:pPr indent="-88900" lvl="8" marL="3657600" rtl="0" algn="l">
              <a:spcBef>
                <a:spcPts val="0"/>
              </a:spcBef>
              <a:spcAft>
                <a:spcPts val="0"/>
              </a:spcAft>
              <a:buSzPts val="1400"/>
              <a:buChar char="■"/>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1">
  <p:cSld name="TITLE_1">
    <p:spTree>
      <p:nvGrpSpPr>
        <p:cNvPr id="58" name="Shape 58"/>
        <p:cNvGrpSpPr/>
        <p:nvPr/>
      </p:nvGrpSpPr>
      <p:grpSpPr>
        <a:xfrm>
          <a:off x="0" y="0"/>
          <a:ext cx="0" cy="0"/>
          <a:chOff x="0" y="0"/>
          <a:chExt cx="0" cy="0"/>
        </a:xfrm>
      </p:grpSpPr>
      <p:sp>
        <p:nvSpPr>
          <p:cNvPr id="59" name="Google Shape;59;p14"/>
          <p:cNvSpPr txBox="1"/>
          <p:nvPr>
            <p:ph type="ctrTitle"/>
          </p:nvPr>
        </p:nvSpPr>
        <p:spPr>
          <a:xfrm>
            <a:off x="685800" y="2111123"/>
            <a:ext cx="7772400" cy="1546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000"/>
              <a:buChar char="●"/>
              <a:defRPr sz="4000"/>
            </a:lvl1pPr>
            <a:lvl2pPr lvl="1" rtl="0" algn="ctr">
              <a:spcBef>
                <a:spcPts val="0"/>
              </a:spcBef>
              <a:spcAft>
                <a:spcPts val="0"/>
              </a:spcAft>
              <a:buSzPts val="4800"/>
              <a:buChar char="○"/>
              <a:defRPr sz="4800"/>
            </a:lvl2pPr>
            <a:lvl3pPr lvl="2" rtl="0" algn="ctr">
              <a:spcBef>
                <a:spcPts val="0"/>
              </a:spcBef>
              <a:spcAft>
                <a:spcPts val="0"/>
              </a:spcAft>
              <a:buSzPts val="4800"/>
              <a:buChar char="■"/>
              <a:defRPr sz="4800"/>
            </a:lvl3pPr>
            <a:lvl4pPr lvl="3" rtl="0" algn="ctr">
              <a:spcBef>
                <a:spcPts val="0"/>
              </a:spcBef>
              <a:spcAft>
                <a:spcPts val="0"/>
              </a:spcAft>
              <a:buSzPts val="4800"/>
              <a:buChar char="●"/>
              <a:defRPr sz="4800"/>
            </a:lvl4pPr>
            <a:lvl5pPr lvl="4" rtl="0" algn="ctr">
              <a:spcBef>
                <a:spcPts val="0"/>
              </a:spcBef>
              <a:spcAft>
                <a:spcPts val="0"/>
              </a:spcAft>
              <a:buSzPts val="4800"/>
              <a:buChar char="○"/>
              <a:defRPr sz="4800"/>
            </a:lvl5pPr>
            <a:lvl6pPr lvl="5" rtl="0" algn="ctr">
              <a:spcBef>
                <a:spcPts val="0"/>
              </a:spcBef>
              <a:spcAft>
                <a:spcPts val="0"/>
              </a:spcAft>
              <a:buSzPts val="4800"/>
              <a:buChar char="■"/>
              <a:defRPr sz="4800"/>
            </a:lvl6pPr>
            <a:lvl7pPr lvl="6" rtl="0" algn="ctr">
              <a:spcBef>
                <a:spcPts val="0"/>
              </a:spcBef>
              <a:spcAft>
                <a:spcPts val="0"/>
              </a:spcAft>
              <a:buSzPts val="4800"/>
              <a:buChar char="●"/>
              <a:defRPr sz="4800"/>
            </a:lvl7pPr>
            <a:lvl8pPr lvl="7" rtl="0" algn="ctr">
              <a:spcBef>
                <a:spcPts val="0"/>
              </a:spcBef>
              <a:spcAft>
                <a:spcPts val="0"/>
              </a:spcAft>
              <a:buSzPts val="4800"/>
              <a:buChar char="○"/>
              <a:defRPr sz="4800"/>
            </a:lvl8pPr>
            <a:lvl9pPr lvl="8" rtl="0" algn="ctr">
              <a:spcBef>
                <a:spcPts val="0"/>
              </a:spcBef>
              <a:spcAft>
                <a:spcPts val="0"/>
              </a:spcAft>
              <a:buSzPts val="4800"/>
              <a:buChar char="■"/>
              <a:defRPr sz="4800"/>
            </a:lvl9pPr>
          </a:lstStyle>
          <a:p/>
        </p:txBody>
      </p:sp>
      <p:sp>
        <p:nvSpPr>
          <p:cNvPr id="60" name="Google Shape;60;p14"/>
          <p:cNvSpPr txBox="1"/>
          <p:nvPr>
            <p:ph idx="1" type="subTitle"/>
          </p:nvPr>
        </p:nvSpPr>
        <p:spPr>
          <a:xfrm>
            <a:off x="685800" y="3786750"/>
            <a:ext cx="4113000" cy="20085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1400"/>
              <a:buNone/>
              <a:defRPr>
                <a:solidFill>
                  <a:schemeClr val="dk2"/>
                </a:solidFill>
              </a:defRPr>
            </a:lvl1pPr>
            <a:lvl2pPr lvl="1" rtl="0" algn="ctr">
              <a:spcBef>
                <a:spcPts val="0"/>
              </a:spcBef>
              <a:spcAft>
                <a:spcPts val="0"/>
              </a:spcAft>
              <a:buClr>
                <a:schemeClr val="dk2"/>
              </a:buClr>
              <a:buSzPts val="3000"/>
              <a:buNone/>
              <a:defRPr sz="3000">
                <a:solidFill>
                  <a:schemeClr val="dk2"/>
                </a:solidFill>
              </a:defRPr>
            </a:lvl2pPr>
            <a:lvl3pPr lvl="2" rtl="0" algn="ctr">
              <a:spcBef>
                <a:spcPts val="0"/>
              </a:spcBef>
              <a:spcAft>
                <a:spcPts val="0"/>
              </a:spcAft>
              <a:buClr>
                <a:schemeClr val="dk2"/>
              </a:buClr>
              <a:buSzPts val="3000"/>
              <a:buNone/>
              <a:defRPr sz="3000">
                <a:solidFill>
                  <a:schemeClr val="dk2"/>
                </a:solidFill>
              </a:defRPr>
            </a:lvl3pPr>
            <a:lvl4pPr lvl="3" rtl="0" algn="ctr">
              <a:spcBef>
                <a:spcPts val="0"/>
              </a:spcBef>
              <a:spcAft>
                <a:spcPts val="0"/>
              </a:spcAft>
              <a:buClr>
                <a:schemeClr val="dk2"/>
              </a:buClr>
              <a:buSzPts val="3000"/>
              <a:buNone/>
              <a:defRPr sz="3000">
                <a:solidFill>
                  <a:schemeClr val="dk2"/>
                </a:solidFill>
              </a:defRPr>
            </a:lvl4pPr>
            <a:lvl5pPr lvl="4" rtl="0" algn="ctr">
              <a:spcBef>
                <a:spcPts val="0"/>
              </a:spcBef>
              <a:spcAft>
                <a:spcPts val="0"/>
              </a:spcAft>
              <a:buClr>
                <a:schemeClr val="dk2"/>
              </a:buClr>
              <a:buSzPts val="3000"/>
              <a:buNone/>
              <a:defRPr sz="3000">
                <a:solidFill>
                  <a:schemeClr val="dk2"/>
                </a:solidFill>
              </a:defRPr>
            </a:lvl5pPr>
            <a:lvl6pPr lvl="5" rtl="0" algn="ctr">
              <a:spcBef>
                <a:spcPts val="0"/>
              </a:spcBef>
              <a:spcAft>
                <a:spcPts val="0"/>
              </a:spcAft>
              <a:buClr>
                <a:schemeClr val="dk2"/>
              </a:buClr>
              <a:buSzPts val="3000"/>
              <a:buNone/>
              <a:defRPr sz="3000">
                <a:solidFill>
                  <a:schemeClr val="dk2"/>
                </a:solidFill>
              </a:defRPr>
            </a:lvl6pPr>
            <a:lvl7pPr lvl="6" rtl="0" algn="ctr">
              <a:spcBef>
                <a:spcPts val="0"/>
              </a:spcBef>
              <a:spcAft>
                <a:spcPts val="0"/>
              </a:spcAft>
              <a:buClr>
                <a:schemeClr val="dk2"/>
              </a:buClr>
              <a:buSzPts val="3000"/>
              <a:buNone/>
              <a:defRPr sz="3000">
                <a:solidFill>
                  <a:schemeClr val="dk2"/>
                </a:solidFill>
              </a:defRPr>
            </a:lvl7pPr>
            <a:lvl8pPr lvl="7" rtl="0" algn="ctr">
              <a:spcBef>
                <a:spcPts val="0"/>
              </a:spcBef>
              <a:spcAft>
                <a:spcPts val="0"/>
              </a:spcAft>
              <a:buClr>
                <a:schemeClr val="dk2"/>
              </a:buClr>
              <a:buSzPts val="3000"/>
              <a:buNone/>
              <a:defRPr sz="3000">
                <a:solidFill>
                  <a:schemeClr val="dk2"/>
                </a:solidFill>
              </a:defRPr>
            </a:lvl8pPr>
            <a:lvl9pPr lvl="8" rtl="0" algn="ctr">
              <a:spcBef>
                <a:spcPts val="0"/>
              </a:spcBef>
              <a:spcAft>
                <a:spcPts val="0"/>
              </a:spcAft>
              <a:buClr>
                <a:schemeClr val="dk2"/>
              </a:buClr>
              <a:buSzPts val="3000"/>
              <a:buNone/>
              <a:defRPr sz="3000">
                <a:solidFill>
                  <a:schemeClr val="dk2"/>
                </a:solidFill>
              </a:defRPr>
            </a:lvl9pPr>
          </a:lstStyle>
          <a:p/>
        </p:txBody>
      </p:sp>
      <p:sp>
        <p:nvSpPr>
          <p:cNvPr id="61" name="Google Shape;61;p14"/>
          <p:cNvSpPr txBox="1"/>
          <p:nvPr>
            <p:ph idx="12" type="sldNum"/>
          </p:nvPr>
        </p:nvSpPr>
        <p:spPr>
          <a:xfrm>
            <a:off x="8556791" y="6333134"/>
            <a:ext cx="548700" cy="5247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anger" type="tx">
  <p:cSld name="TITLE_AND_BODY">
    <p:spTree>
      <p:nvGrpSpPr>
        <p:cNvPr id="62" name="Shape 62"/>
        <p:cNvGrpSpPr/>
        <p:nvPr/>
      </p:nvGrpSpPr>
      <p:grpSpPr>
        <a:xfrm>
          <a:off x="0" y="0"/>
          <a:ext cx="0" cy="0"/>
          <a:chOff x="0" y="0"/>
          <a:chExt cx="0" cy="0"/>
        </a:xfrm>
      </p:grpSpPr>
      <p:sp>
        <p:nvSpPr>
          <p:cNvPr id="63" name="Google Shape;63;p15"/>
          <p:cNvSpPr txBox="1"/>
          <p:nvPr>
            <p:ph type="title"/>
          </p:nvPr>
        </p:nvSpPr>
        <p:spPr>
          <a:xfrm>
            <a:off x="457200" y="122250"/>
            <a:ext cx="8229600" cy="590400"/>
          </a:xfrm>
          <a:prstGeom prst="rect">
            <a:avLst/>
          </a:prstGeom>
          <a:solidFill>
            <a:srgbClr val="004869"/>
          </a:solidFill>
        </p:spPr>
        <p:txBody>
          <a:bodyPr anchorCtr="0" anchor="ctr" bIns="91425" lIns="91425" spcFirstLastPara="1" rIns="91425" wrap="square" tIns="91425">
            <a:noAutofit/>
          </a:bodyPr>
          <a:lstStyle>
            <a:lvl1pPr lvl="0" rtl="0">
              <a:spcBef>
                <a:spcPts val="0"/>
              </a:spcBef>
              <a:spcAft>
                <a:spcPts val="0"/>
              </a:spcAft>
              <a:buClr>
                <a:srgbClr val="FFFFFF"/>
              </a:buClr>
              <a:buSzPts val="1400"/>
              <a:buChar char="●"/>
              <a:defRPr>
                <a:solidFill>
                  <a:srgbClr val="FFFFFF"/>
                </a:solidFill>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64" name="Google Shape;64;p15"/>
          <p:cNvSpPr txBox="1"/>
          <p:nvPr>
            <p:ph idx="1" type="body"/>
          </p:nvPr>
        </p:nvSpPr>
        <p:spPr>
          <a:xfrm>
            <a:off x="457200" y="838699"/>
            <a:ext cx="8229600" cy="5577600"/>
          </a:xfrm>
          <a:prstGeom prst="rect">
            <a:avLst/>
          </a:prstGeom>
        </p:spPr>
        <p:txBody>
          <a:bodyPr anchorCtr="0" anchor="t" bIns="91425" lIns="91425" spcFirstLastPara="1" rIns="91425" wrap="square" tIns="91425">
            <a:noAutofit/>
          </a:bodyPr>
          <a:lstStyle>
            <a:lvl1pPr indent="-330200" lvl="0" marL="457200" rtl="0">
              <a:spcBef>
                <a:spcPts val="400"/>
              </a:spcBef>
              <a:spcAft>
                <a:spcPts val="0"/>
              </a:spcAft>
              <a:buClr>
                <a:srgbClr val="004869"/>
              </a:buClr>
              <a:buSzPts val="1600"/>
              <a:buChar char="➢"/>
              <a:defRPr sz="1600">
                <a:solidFill>
                  <a:srgbClr val="004869"/>
                </a:solidFill>
              </a:defRPr>
            </a:lvl1pPr>
            <a:lvl2pPr indent="-304800" lvl="1" marL="914400" rtl="0">
              <a:lnSpc>
                <a:spcPct val="150000"/>
              </a:lnSpc>
              <a:spcBef>
                <a:spcPts val="0"/>
              </a:spcBef>
              <a:spcAft>
                <a:spcPts val="0"/>
              </a:spcAft>
              <a:buClr>
                <a:srgbClr val="004869"/>
              </a:buClr>
              <a:buSzPts val="1200"/>
              <a:buChar char="○"/>
              <a:defRPr sz="1200">
                <a:solidFill>
                  <a:srgbClr val="004869"/>
                </a:solidFill>
              </a:defRPr>
            </a:lvl2pPr>
            <a:lvl3pPr indent="-292100" lvl="2" marL="1371600" rtl="0">
              <a:lnSpc>
                <a:spcPct val="150000"/>
              </a:lnSpc>
              <a:spcBef>
                <a:spcPts val="0"/>
              </a:spcBef>
              <a:spcAft>
                <a:spcPts val="0"/>
              </a:spcAft>
              <a:buClr>
                <a:srgbClr val="004869"/>
              </a:buClr>
              <a:buSzPts val="1000"/>
              <a:buChar char="■"/>
              <a:defRPr sz="1000">
                <a:solidFill>
                  <a:srgbClr val="004869"/>
                </a:solidFill>
              </a:defRPr>
            </a:lvl3pPr>
            <a:lvl4pPr indent="-317500" lvl="3" marL="1828800" rtl="0">
              <a:spcBef>
                <a:spcPts val="0"/>
              </a:spcBef>
              <a:spcAft>
                <a:spcPts val="0"/>
              </a:spcAft>
              <a:buClr>
                <a:srgbClr val="004869"/>
              </a:buClr>
              <a:buSzPts val="1400"/>
              <a:buChar char="●"/>
              <a:defRPr>
                <a:solidFill>
                  <a:srgbClr val="004869"/>
                </a:solidFill>
              </a:defRPr>
            </a:lvl4pPr>
            <a:lvl5pPr indent="-317500" lvl="4" marL="2286000" rtl="0">
              <a:spcBef>
                <a:spcPts val="0"/>
              </a:spcBef>
              <a:spcAft>
                <a:spcPts val="0"/>
              </a:spcAft>
              <a:buClr>
                <a:srgbClr val="004869"/>
              </a:buClr>
              <a:buSzPts val="1400"/>
              <a:buChar char="○"/>
              <a:defRPr>
                <a:solidFill>
                  <a:srgbClr val="004869"/>
                </a:solidFill>
              </a:defRPr>
            </a:lvl5pPr>
            <a:lvl6pPr indent="-317500" lvl="5" marL="2743200" rtl="0">
              <a:spcBef>
                <a:spcPts val="0"/>
              </a:spcBef>
              <a:spcAft>
                <a:spcPts val="0"/>
              </a:spcAft>
              <a:buClr>
                <a:srgbClr val="004869"/>
              </a:buClr>
              <a:buSzPts val="1400"/>
              <a:buChar char="■"/>
              <a:defRPr>
                <a:solidFill>
                  <a:srgbClr val="004869"/>
                </a:solidFill>
              </a:defRPr>
            </a:lvl6pPr>
            <a:lvl7pPr indent="-317500" lvl="6" marL="3200400" rtl="0">
              <a:spcBef>
                <a:spcPts val="0"/>
              </a:spcBef>
              <a:spcAft>
                <a:spcPts val="0"/>
              </a:spcAft>
              <a:buClr>
                <a:srgbClr val="004869"/>
              </a:buClr>
              <a:buSzPts val="1400"/>
              <a:buChar char="●"/>
              <a:defRPr>
                <a:solidFill>
                  <a:srgbClr val="004869"/>
                </a:solidFill>
              </a:defRPr>
            </a:lvl7pPr>
            <a:lvl8pPr indent="-317500" lvl="7" marL="3657600" rtl="0">
              <a:spcBef>
                <a:spcPts val="0"/>
              </a:spcBef>
              <a:spcAft>
                <a:spcPts val="0"/>
              </a:spcAft>
              <a:buClr>
                <a:srgbClr val="004869"/>
              </a:buClr>
              <a:buSzPts val="1400"/>
              <a:buChar char="○"/>
              <a:defRPr>
                <a:solidFill>
                  <a:srgbClr val="004869"/>
                </a:solidFill>
              </a:defRPr>
            </a:lvl8pPr>
            <a:lvl9pPr indent="-317500" lvl="8" marL="4114800" rtl="0">
              <a:spcBef>
                <a:spcPts val="0"/>
              </a:spcBef>
              <a:spcAft>
                <a:spcPts val="0"/>
              </a:spcAft>
              <a:buClr>
                <a:srgbClr val="004869"/>
              </a:buClr>
              <a:buSzPts val="1400"/>
              <a:buChar char="■"/>
              <a:defRPr>
                <a:solidFill>
                  <a:srgbClr val="004869"/>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anger 1">
  <p:cSld name="TITLE_AND_BODY_1">
    <p:spTree>
      <p:nvGrpSpPr>
        <p:cNvPr id="65" name="Shape 65"/>
        <p:cNvGrpSpPr/>
        <p:nvPr/>
      </p:nvGrpSpPr>
      <p:grpSpPr>
        <a:xfrm>
          <a:off x="0" y="0"/>
          <a:ext cx="0" cy="0"/>
          <a:chOff x="0" y="0"/>
          <a:chExt cx="0" cy="0"/>
        </a:xfrm>
      </p:grpSpPr>
      <p:sp>
        <p:nvSpPr>
          <p:cNvPr id="66" name="Google Shape;66;p16"/>
          <p:cNvSpPr txBox="1"/>
          <p:nvPr>
            <p:ph type="title"/>
          </p:nvPr>
        </p:nvSpPr>
        <p:spPr>
          <a:xfrm>
            <a:off x="457200" y="122246"/>
            <a:ext cx="8229600" cy="795600"/>
          </a:xfrm>
          <a:prstGeom prst="rect">
            <a:avLst/>
          </a:prstGeom>
          <a:solidFill>
            <a:srgbClr val="004869"/>
          </a:solidFill>
        </p:spPr>
        <p:txBody>
          <a:bodyPr anchorCtr="0" anchor="ctr" bIns="91425" lIns="91425" spcFirstLastPara="1" rIns="91425" wrap="square" tIns="91425">
            <a:noAutofit/>
          </a:bodyPr>
          <a:lstStyle>
            <a:lvl1pPr lvl="0" rtl="0">
              <a:spcBef>
                <a:spcPts val="0"/>
              </a:spcBef>
              <a:spcAft>
                <a:spcPts val="0"/>
              </a:spcAft>
              <a:buClr>
                <a:srgbClr val="FFFFFF"/>
              </a:buClr>
              <a:buSzPts val="1400"/>
              <a:buChar char="●"/>
              <a:defRPr>
                <a:solidFill>
                  <a:srgbClr val="FFFFFF"/>
                </a:solidFill>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67" name="Google Shape;67;p16"/>
          <p:cNvSpPr txBox="1"/>
          <p:nvPr>
            <p:ph idx="1" type="body"/>
          </p:nvPr>
        </p:nvSpPr>
        <p:spPr>
          <a:xfrm>
            <a:off x="457200" y="1077087"/>
            <a:ext cx="8229600" cy="5339100"/>
          </a:xfrm>
          <a:prstGeom prst="rect">
            <a:avLst/>
          </a:prstGeom>
        </p:spPr>
        <p:txBody>
          <a:bodyPr anchorCtr="0" anchor="t" bIns="91425" lIns="91425" spcFirstLastPara="1" rIns="91425" wrap="square" tIns="91425">
            <a:noAutofit/>
          </a:bodyPr>
          <a:lstStyle>
            <a:lvl1pPr indent="-317500" lvl="0" marL="457200" rtl="0">
              <a:spcBef>
                <a:spcPts val="400"/>
              </a:spcBef>
              <a:spcAft>
                <a:spcPts val="0"/>
              </a:spcAft>
              <a:buClr>
                <a:srgbClr val="004869"/>
              </a:buClr>
              <a:buSzPts val="1400"/>
              <a:buChar char="➢"/>
              <a:defRPr>
                <a:solidFill>
                  <a:srgbClr val="004869"/>
                </a:solidFill>
              </a:defRPr>
            </a:lvl1pPr>
            <a:lvl2pPr indent="-317500" lvl="1" marL="914400" rtl="0">
              <a:spcBef>
                <a:spcPts val="0"/>
              </a:spcBef>
              <a:spcAft>
                <a:spcPts val="0"/>
              </a:spcAft>
              <a:buClr>
                <a:srgbClr val="004869"/>
              </a:buClr>
              <a:buSzPts val="1400"/>
              <a:buChar char="○"/>
              <a:defRPr>
                <a:solidFill>
                  <a:srgbClr val="004869"/>
                </a:solidFill>
              </a:defRPr>
            </a:lvl2pPr>
            <a:lvl3pPr indent="-317500" lvl="2" marL="1371600" rtl="0">
              <a:spcBef>
                <a:spcPts val="0"/>
              </a:spcBef>
              <a:spcAft>
                <a:spcPts val="0"/>
              </a:spcAft>
              <a:buClr>
                <a:srgbClr val="004869"/>
              </a:buClr>
              <a:buSzPts val="1400"/>
              <a:buChar char="■"/>
              <a:defRPr>
                <a:solidFill>
                  <a:srgbClr val="004869"/>
                </a:solidFill>
              </a:defRPr>
            </a:lvl3pPr>
            <a:lvl4pPr indent="-317500" lvl="3" marL="1828800" rtl="0">
              <a:spcBef>
                <a:spcPts val="0"/>
              </a:spcBef>
              <a:spcAft>
                <a:spcPts val="0"/>
              </a:spcAft>
              <a:buClr>
                <a:srgbClr val="004869"/>
              </a:buClr>
              <a:buSzPts val="1400"/>
              <a:buChar char="●"/>
              <a:defRPr>
                <a:solidFill>
                  <a:srgbClr val="004869"/>
                </a:solidFill>
              </a:defRPr>
            </a:lvl4pPr>
            <a:lvl5pPr indent="-317500" lvl="4" marL="2286000" rtl="0">
              <a:spcBef>
                <a:spcPts val="0"/>
              </a:spcBef>
              <a:spcAft>
                <a:spcPts val="0"/>
              </a:spcAft>
              <a:buClr>
                <a:srgbClr val="004869"/>
              </a:buClr>
              <a:buSzPts val="1400"/>
              <a:buChar char="○"/>
              <a:defRPr>
                <a:solidFill>
                  <a:srgbClr val="004869"/>
                </a:solidFill>
              </a:defRPr>
            </a:lvl5pPr>
            <a:lvl6pPr indent="-317500" lvl="5" marL="2743200" rtl="0">
              <a:spcBef>
                <a:spcPts val="0"/>
              </a:spcBef>
              <a:spcAft>
                <a:spcPts val="0"/>
              </a:spcAft>
              <a:buClr>
                <a:srgbClr val="004869"/>
              </a:buClr>
              <a:buSzPts val="1400"/>
              <a:buChar char="■"/>
              <a:defRPr>
                <a:solidFill>
                  <a:srgbClr val="004869"/>
                </a:solidFill>
              </a:defRPr>
            </a:lvl6pPr>
            <a:lvl7pPr indent="-317500" lvl="6" marL="3200400" rtl="0">
              <a:spcBef>
                <a:spcPts val="0"/>
              </a:spcBef>
              <a:spcAft>
                <a:spcPts val="0"/>
              </a:spcAft>
              <a:buClr>
                <a:srgbClr val="004869"/>
              </a:buClr>
              <a:buSzPts val="1400"/>
              <a:buChar char="●"/>
              <a:defRPr>
                <a:solidFill>
                  <a:srgbClr val="004869"/>
                </a:solidFill>
              </a:defRPr>
            </a:lvl7pPr>
            <a:lvl8pPr indent="-317500" lvl="7" marL="3657600" rtl="0">
              <a:spcBef>
                <a:spcPts val="0"/>
              </a:spcBef>
              <a:spcAft>
                <a:spcPts val="0"/>
              </a:spcAft>
              <a:buClr>
                <a:srgbClr val="004869"/>
              </a:buClr>
              <a:buSzPts val="1400"/>
              <a:buChar char="○"/>
              <a:defRPr>
                <a:solidFill>
                  <a:srgbClr val="004869"/>
                </a:solidFill>
              </a:defRPr>
            </a:lvl8pPr>
            <a:lvl9pPr indent="-317500" lvl="8" marL="4114800" rtl="0">
              <a:spcBef>
                <a:spcPts val="0"/>
              </a:spcBef>
              <a:spcAft>
                <a:spcPts val="0"/>
              </a:spcAft>
              <a:buClr>
                <a:srgbClr val="004869"/>
              </a:buClr>
              <a:buSzPts val="1400"/>
              <a:buChar char="■"/>
              <a:defRPr>
                <a:solidFill>
                  <a:srgbClr val="004869"/>
                </a:solidFil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2">
  <p:cSld name="TITLE_2">
    <p:spTree>
      <p:nvGrpSpPr>
        <p:cNvPr id="68" name="Shape 68"/>
        <p:cNvGrpSpPr/>
        <p:nvPr/>
      </p:nvGrpSpPr>
      <p:grpSpPr>
        <a:xfrm>
          <a:off x="0" y="0"/>
          <a:ext cx="0" cy="0"/>
          <a:chOff x="0" y="0"/>
          <a:chExt cx="0" cy="0"/>
        </a:xfrm>
      </p:grpSpPr>
      <p:sp>
        <p:nvSpPr>
          <p:cNvPr id="69" name="Google Shape;69;p17"/>
          <p:cNvSpPr txBox="1"/>
          <p:nvPr>
            <p:ph type="ctrTitle"/>
          </p:nvPr>
        </p:nvSpPr>
        <p:spPr>
          <a:xfrm>
            <a:off x="311708" y="992767"/>
            <a:ext cx="8520600" cy="2736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Char char="●"/>
              <a:defRPr sz="5200"/>
            </a:lvl1pPr>
            <a:lvl2pPr lvl="1" rtl="0" algn="ctr">
              <a:spcBef>
                <a:spcPts val="0"/>
              </a:spcBef>
              <a:spcAft>
                <a:spcPts val="0"/>
              </a:spcAft>
              <a:buSzPts val="5200"/>
              <a:buChar char="○"/>
              <a:defRPr sz="5200"/>
            </a:lvl2pPr>
            <a:lvl3pPr lvl="2" rtl="0" algn="ctr">
              <a:spcBef>
                <a:spcPts val="0"/>
              </a:spcBef>
              <a:spcAft>
                <a:spcPts val="0"/>
              </a:spcAft>
              <a:buSzPts val="5200"/>
              <a:buChar char="■"/>
              <a:defRPr sz="5200"/>
            </a:lvl3pPr>
            <a:lvl4pPr lvl="3" rtl="0" algn="ctr">
              <a:spcBef>
                <a:spcPts val="0"/>
              </a:spcBef>
              <a:spcAft>
                <a:spcPts val="0"/>
              </a:spcAft>
              <a:buSzPts val="5200"/>
              <a:buChar char="●"/>
              <a:defRPr sz="5200"/>
            </a:lvl4pPr>
            <a:lvl5pPr lvl="4" rtl="0" algn="ctr">
              <a:spcBef>
                <a:spcPts val="0"/>
              </a:spcBef>
              <a:spcAft>
                <a:spcPts val="0"/>
              </a:spcAft>
              <a:buSzPts val="5200"/>
              <a:buChar char="○"/>
              <a:defRPr sz="5200"/>
            </a:lvl5pPr>
            <a:lvl6pPr lvl="5" rtl="0" algn="ctr">
              <a:spcBef>
                <a:spcPts val="0"/>
              </a:spcBef>
              <a:spcAft>
                <a:spcPts val="0"/>
              </a:spcAft>
              <a:buSzPts val="5200"/>
              <a:buChar char="■"/>
              <a:defRPr sz="5200"/>
            </a:lvl6pPr>
            <a:lvl7pPr lvl="6" rtl="0" algn="ctr">
              <a:spcBef>
                <a:spcPts val="0"/>
              </a:spcBef>
              <a:spcAft>
                <a:spcPts val="0"/>
              </a:spcAft>
              <a:buSzPts val="5200"/>
              <a:buChar char="●"/>
              <a:defRPr sz="5200"/>
            </a:lvl7pPr>
            <a:lvl8pPr lvl="7" rtl="0" algn="ctr">
              <a:spcBef>
                <a:spcPts val="0"/>
              </a:spcBef>
              <a:spcAft>
                <a:spcPts val="0"/>
              </a:spcAft>
              <a:buSzPts val="5200"/>
              <a:buChar char="○"/>
              <a:defRPr sz="5200"/>
            </a:lvl8pPr>
            <a:lvl9pPr lvl="8" rtl="0" algn="ctr">
              <a:spcBef>
                <a:spcPts val="0"/>
              </a:spcBef>
              <a:spcAft>
                <a:spcPts val="0"/>
              </a:spcAft>
              <a:buSzPts val="5200"/>
              <a:buChar char="■"/>
              <a:defRPr sz="5200"/>
            </a:lvl9pPr>
          </a:lstStyle>
          <a:p/>
        </p:txBody>
      </p:sp>
      <p:sp>
        <p:nvSpPr>
          <p:cNvPr id="70" name="Google Shape;70;p17"/>
          <p:cNvSpPr txBox="1"/>
          <p:nvPr>
            <p:ph idx="1" type="subTitle"/>
          </p:nvPr>
        </p:nvSpPr>
        <p:spPr>
          <a:xfrm>
            <a:off x="311700" y="3778833"/>
            <a:ext cx="8520600" cy="1056900"/>
          </a:xfrm>
          <a:prstGeom prst="rect">
            <a:avLst/>
          </a:prstGeom>
        </p:spPr>
        <p:txBody>
          <a:bodyPr anchorCtr="0" anchor="t" bIns="91425" lIns="91425" spcFirstLastPara="1" rIns="91425" wrap="square" tIns="91425">
            <a:noAutofit/>
          </a:bodyPr>
          <a:lstStyle>
            <a:lvl1pPr lvl="0" rtl="0" algn="ctr">
              <a:lnSpc>
                <a:spcPct val="100000"/>
              </a:lnSpc>
              <a:spcBef>
                <a:spcPts val="40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71" name="Google Shape;71;p17"/>
          <p:cNvSpPr txBox="1"/>
          <p:nvPr>
            <p:ph idx="12" type="sldNum"/>
          </p:nvPr>
        </p:nvSpPr>
        <p:spPr>
          <a:xfrm>
            <a:off x="8472458" y="6217622"/>
            <a:ext cx="548700" cy="5247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3">
  <p:cSld name="TITLE_3">
    <p:spTree>
      <p:nvGrpSpPr>
        <p:cNvPr id="72" name="Shape 72"/>
        <p:cNvGrpSpPr/>
        <p:nvPr/>
      </p:nvGrpSpPr>
      <p:grpSpPr>
        <a:xfrm>
          <a:off x="0" y="0"/>
          <a:ext cx="0" cy="0"/>
          <a:chOff x="0" y="0"/>
          <a:chExt cx="0" cy="0"/>
        </a:xfrm>
      </p:grpSpPr>
      <p:sp>
        <p:nvSpPr>
          <p:cNvPr id="73" name="Google Shape;73;p18"/>
          <p:cNvSpPr txBox="1"/>
          <p:nvPr>
            <p:ph type="ctrTitle"/>
          </p:nvPr>
        </p:nvSpPr>
        <p:spPr>
          <a:xfrm>
            <a:off x="311708" y="992767"/>
            <a:ext cx="8520600" cy="2736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Char char="●"/>
              <a:defRPr sz="5200"/>
            </a:lvl1pPr>
            <a:lvl2pPr lvl="1" rtl="0" algn="ctr">
              <a:spcBef>
                <a:spcPts val="0"/>
              </a:spcBef>
              <a:spcAft>
                <a:spcPts val="0"/>
              </a:spcAft>
              <a:buSzPts val="5200"/>
              <a:buChar char="○"/>
              <a:defRPr sz="5200"/>
            </a:lvl2pPr>
            <a:lvl3pPr lvl="2" rtl="0" algn="ctr">
              <a:spcBef>
                <a:spcPts val="0"/>
              </a:spcBef>
              <a:spcAft>
                <a:spcPts val="0"/>
              </a:spcAft>
              <a:buSzPts val="5200"/>
              <a:buChar char="■"/>
              <a:defRPr sz="5200"/>
            </a:lvl3pPr>
            <a:lvl4pPr lvl="3" rtl="0" algn="ctr">
              <a:spcBef>
                <a:spcPts val="0"/>
              </a:spcBef>
              <a:spcAft>
                <a:spcPts val="0"/>
              </a:spcAft>
              <a:buSzPts val="5200"/>
              <a:buChar char="●"/>
              <a:defRPr sz="5200"/>
            </a:lvl4pPr>
            <a:lvl5pPr lvl="4" rtl="0" algn="ctr">
              <a:spcBef>
                <a:spcPts val="0"/>
              </a:spcBef>
              <a:spcAft>
                <a:spcPts val="0"/>
              </a:spcAft>
              <a:buSzPts val="5200"/>
              <a:buChar char="○"/>
              <a:defRPr sz="5200"/>
            </a:lvl5pPr>
            <a:lvl6pPr lvl="5" rtl="0" algn="ctr">
              <a:spcBef>
                <a:spcPts val="0"/>
              </a:spcBef>
              <a:spcAft>
                <a:spcPts val="0"/>
              </a:spcAft>
              <a:buSzPts val="5200"/>
              <a:buChar char="■"/>
              <a:defRPr sz="5200"/>
            </a:lvl6pPr>
            <a:lvl7pPr lvl="6" rtl="0" algn="ctr">
              <a:spcBef>
                <a:spcPts val="0"/>
              </a:spcBef>
              <a:spcAft>
                <a:spcPts val="0"/>
              </a:spcAft>
              <a:buSzPts val="5200"/>
              <a:buChar char="●"/>
              <a:defRPr sz="5200"/>
            </a:lvl7pPr>
            <a:lvl8pPr lvl="7" rtl="0" algn="ctr">
              <a:spcBef>
                <a:spcPts val="0"/>
              </a:spcBef>
              <a:spcAft>
                <a:spcPts val="0"/>
              </a:spcAft>
              <a:buSzPts val="5200"/>
              <a:buChar char="○"/>
              <a:defRPr sz="5200"/>
            </a:lvl8pPr>
            <a:lvl9pPr lvl="8" rtl="0" algn="ctr">
              <a:spcBef>
                <a:spcPts val="0"/>
              </a:spcBef>
              <a:spcAft>
                <a:spcPts val="0"/>
              </a:spcAft>
              <a:buSzPts val="5200"/>
              <a:buChar char="■"/>
              <a:defRPr sz="5200"/>
            </a:lvl9pPr>
          </a:lstStyle>
          <a:p/>
        </p:txBody>
      </p:sp>
      <p:sp>
        <p:nvSpPr>
          <p:cNvPr id="74" name="Google Shape;74;p18"/>
          <p:cNvSpPr txBox="1"/>
          <p:nvPr>
            <p:ph idx="1" type="subTitle"/>
          </p:nvPr>
        </p:nvSpPr>
        <p:spPr>
          <a:xfrm>
            <a:off x="311700" y="3778833"/>
            <a:ext cx="8520600" cy="1056900"/>
          </a:xfrm>
          <a:prstGeom prst="rect">
            <a:avLst/>
          </a:prstGeom>
        </p:spPr>
        <p:txBody>
          <a:bodyPr anchorCtr="0" anchor="t" bIns="91425" lIns="91425" spcFirstLastPara="1" rIns="91425" wrap="square" tIns="91425">
            <a:noAutofit/>
          </a:bodyPr>
          <a:lstStyle>
            <a:lvl1pPr lvl="0" rtl="0" algn="ctr">
              <a:lnSpc>
                <a:spcPct val="100000"/>
              </a:lnSpc>
              <a:spcBef>
                <a:spcPts val="40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75" name="Google Shape;75;p18"/>
          <p:cNvSpPr txBox="1"/>
          <p:nvPr>
            <p:ph idx="12" type="sldNum"/>
          </p:nvPr>
        </p:nvSpPr>
        <p:spPr>
          <a:xfrm>
            <a:off x="8472458" y="6217622"/>
            <a:ext cx="548700" cy="5247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4">
  <p:cSld name="TITLE_4">
    <p:spTree>
      <p:nvGrpSpPr>
        <p:cNvPr id="76" name="Shape 76"/>
        <p:cNvGrpSpPr/>
        <p:nvPr/>
      </p:nvGrpSpPr>
      <p:grpSpPr>
        <a:xfrm>
          <a:off x="0" y="0"/>
          <a:ext cx="0" cy="0"/>
          <a:chOff x="0" y="0"/>
          <a:chExt cx="0" cy="0"/>
        </a:xfrm>
      </p:grpSpPr>
      <p:sp>
        <p:nvSpPr>
          <p:cNvPr id="77" name="Google Shape;77;p19"/>
          <p:cNvSpPr txBox="1"/>
          <p:nvPr>
            <p:ph type="ctrTitle"/>
          </p:nvPr>
        </p:nvSpPr>
        <p:spPr>
          <a:xfrm>
            <a:off x="311708" y="992767"/>
            <a:ext cx="8520600" cy="2736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Char char="●"/>
              <a:defRPr sz="5200"/>
            </a:lvl1pPr>
            <a:lvl2pPr lvl="1" rtl="0" algn="ctr">
              <a:spcBef>
                <a:spcPts val="0"/>
              </a:spcBef>
              <a:spcAft>
                <a:spcPts val="0"/>
              </a:spcAft>
              <a:buSzPts val="5200"/>
              <a:buChar char="○"/>
              <a:defRPr sz="5200"/>
            </a:lvl2pPr>
            <a:lvl3pPr lvl="2" rtl="0" algn="ctr">
              <a:spcBef>
                <a:spcPts val="0"/>
              </a:spcBef>
              <a:spcAft>
                <a:spcPts val="0"/>
              </a:spcAft>
              <a:buSzPts val="5200"/>
              <a:buChar char="■"/>
              <a:defRPr sz="5200"/>
            </a:lvl3pPr>
            <a:lvl4pPr lvl="3" rtl="0" algn="ctr">
              <a:spcBef>
                <a:spcPts val="0"/>
              </a:spcBef>
              <a:spcAft>
                <a:spcPts val="0"/>
              </a:spcAft>
              <a:buSzPts val="5200"/>
              <a:buChar char="●"/>
              <a:defRPr sz="5200"/>
            </a:lvl4pPr>
            <a:lvl5pPr lvl="4" rtl="0" algn="ctr">
              <a:spcBef>
                <a:spcPts val="0"/>
              </a:spcBef>
              <a:spcAft>
                <a:spcPts val="0"/>
              </a:spcAft>
              <a:buSzPts val="5200"/>
              <a:buChar char="○"/>
              <a:defRPr sz="5200"/>
            </a:lvl5pPr>
            <a:lvl6pPr lvl="5" rtl="0" algn="ctr">
              <a:spcBef>
                <a:spcPts val="0"/>
              </a:spcBef>
              <a:spcAft>
                <a:spcPts val="0"/>
              </a:spcAft>
              <a:buSzPts val="5200"/>
              <a:buChar char="■"/>
              <a:defRPr sz="5200"/>
            </a:lvl6pPr>
            <a:lvl7pPr lvl="6" rtl="0" algn="ctr">
              <a:spcBef>
                <a:spcPts val="0"/>
              </a:spcBef>
              <a:spcAft>
                <a:spcPts val="0"/>
              </a:spcAft>
              <a:buSzPts val="5200"/>
              <a:buChar char="●"/>
              <a:defRPr sz="5200"/>
            </a:lvl7pPr>
            <a:lvl8pPr lvl="7" rtl="0" algn="ctr">
              <a:spcBef>
                <a:spcPts val="0"/>
              </a:spcBef>
              <a:spcAft>
                <a:spcPts val="0"/>
              </a:spcAft>
              <a:buSzPts val="5200"/>
              <a:buChar char="○"/>
              <a:defRPr sz="5200"/>
            </a:lvl8pPr>
            <a:lvl9pPr lvl="8" rtl="0" algn="ctr">
              <a:spcBef>
                <a:spcPts val="0"/>
              </a:spcBef>
              <a:spcAft>
                <a:spcPts val="0"/>
              </a:spcAft>
              <a:buSzPts val="5200"/>
              <a:buChar char="■"/>
              <a:defRPr sz="5200"/>
            </a:lvl9pPr>
          </a:lstStyle>
          <a:p/>
        </p:txBody>
      </p:sp>
      <p:sp>
        <p:nvSpPr>
          <p:cNvPr id="78" name="Google Shape;78;p19"/>
          <p:cNvSpPr txBox="1"/>
          <p:nvPr>
            <p:ph idx="1" type="subTitle"/>
          </p:nvPr>
        </p:nvSpPr>
        <p:spPr>
          <a:xfrm>
            <a:off x="311700" y="3778833"/>
            <a:ext cx="8520600" cy="1056900"/>
          </a:xfrm>
          <a:prstGeom prst="rect">
            <a:avLst/>
          </a:prstGeom>
        </p:spPr>
        <p:txBody>
          <a:bodyPr anchorCtr="0" anchor="t" bIns="91425" lIns="91425" spcFirstLastPara="1" rIns="91425" wrap="square" tIns="91425">
            <a:noAutofit/>
          </a:bodyPr>
          <a:lstStyle>
            <a:lvl1pPr lvl="0" rtl="0" algn="ctr">
              <a:lnSpc>
                <a:spcPct val="100000"/>
              </a:lnSpc>
              <a:spcBef>
                <a:spcPts val="40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79" name="Google Shape;79;p19"/>
          <p:cNvSpPr txBox="1"/>
          <p:nvPr>
            <p:ph idx="12" type="sldNum"/>
          </p:nvPr>
        </p:nvSpPr>
        <p:spPr>
          <a:xfrm>
            <a:off x="8472458" y="6217622"/>
            <a:ext cx="548700" cy="5247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5">
  <p:cSld name="TITLE_5">
    <p:spTree>
      <p:nvGrpSpPr>
        <p:cNvPr id="80" name="Shape 80"/>
        <p:cNvGrpSpPr/>
        <p:nvPr/>
      </p:nvGrpSpPr>
      <p:grpSpPr>
        <a:xfrm>
          <a:off x="0" y="0"/>
          <a:ext cx="0" cy="0"/>
          <a:chOff x="0" y="0"/>
          <a:chExt cx="0" cy="0"/>
        </a:xfrm>
      </p:grpSpPr>
      <p:sp>
        <p:nvSpPr>
          <p:cNvPr id="81" name="Google Shape;81;p20"/>
          <p:cNvSpPr txBox="1"/>
          <p:nvPr>
            <p:ph type="ctrTitle"/>
          </p:nvPr>
        </p:nvSpPr>
        <p:spPr>
          <a:xfrm>
            <a:off x="311708" y="992767"/>
            <a:ext cx="8520600" cy="2736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Char char="●"/>
              <a:defRPr sz="5200"/>
            </a:lvl1pPr>
            <a:lvl2pPr lvl="1" rtl="0" algn="ctr">
              <a:spcBef>
                <a:spcPts val="0"/>
              </a:spcBef>
              <a:spcAft>
                <a:spcPts val="0"/>
              </a:spcAft>
              <a:buSzPts val="5200"/>
              <a:buChar char="○"/>
              <a:defRPr sz="5200"/>
            </a:lvl2pPr>
            <a:lvl3pPr lvl="2" rtl="0" algn="ctr">
              <a:spcBef>
                <a:spcPts val="0"/>
              </a:spcBef>
              <a:spcAft>
                <a:spcPts val="0"/>
              </a:spcAft>
              <a:buSzPts val="5200"/>
              <a:buChar char="■"/>
              <a:defRPr sz="5200"/>
            </a:lvl3pPr>
            <a:lvl4pPr lvl="3" rtl="0" algn="ctr">
              <a:spcBef>
                <a:spcPts val="0"/>
              </a:spcBef>
              <a:spcAft>
                <a:spcPts val="0"/>
              </a:spcAft>
              <a:buSzPts val="5200"/>
              <a:buChar char="●"/>
              <a:defRPr sz="5200"/>
            </a:lvl4pPr>
            <a:lvl5pPr lvl="4" rtl="0" algn="ctr">
              <a:spcBef>
                <a:spcPts val="0"/>
              </a:spcBef>
              <a:spcAft>
                <a:spcPts val="0"/>
              </a:spcAft>
              <a:buSzPts val="5200"/>
              <a:buChar char="○"/>
              <a:defRPr sz="5200"/>
            </a:lvl5pPr>
            <a:lvl6pPr lvl="5" rtl="0" algn="ctr">
              <a:spcBef>
                <a:spcPts val="0"/>
              </a:spcBef>
              <a:spcAft>
                <a:spcPts val="0"/>
              </a:spcAft>
              <a:buSzPts val="5200"/>
              <a:buChar char="■"/>
              <a:defRPr sz="5200"/>
            </a:lvl6pPr>
            <a:lvl7pPr lvl="6" rtl="0" algn="ctr">
              <a:spcBef>
                <a:spcPts val="0"/>
              </a:spcBef>
              <a:spcAft>
                <a:spcPts val="0"/>
              </a:spcAft>
              <a:buSzPts val="5200"/>
              <a:buChar char="●"/>
              <a:defRPr sz="5200"/>
            </a:lvl7pPr>
            <a:lvl8pPr lvl="7" rtl="0" algn="ctr">
              <a:spcBef>
                <a:spcPts val="0"/>
              </a:spcBef>
              <a:spcAft>
                <a:spcPts val="0"/>
              </a:spcAft>
              <a:buSzPts val="5200"/>
              <a:buChar char="○"/>
              <a:defRPr sz="5200"/>
            </a:lvl8pPr>
            <a:lvl9pPr lvl="8" rtl="0" algn="ctr">
              <a:spcBef>
                <a:spcPts val="0"/>
              </a:spcBef>
              <a:spcAft>
                <a:spcPts val="0"/>
              </a:spcAft>
              <a:buSzPts val="5200"/>
              <a:buChar char="■"/>
              <a:defRPr sz="5200"/>
            </a:lvl9pPr>
          </a:lstStyle>
          <a:p/>
        </p:txBody>
      </p:sp>
      <p:sp>
        <p:nvSpPr>
          <p:cNvPr id="82" name="Google Shape;82;p20"/>
          <p:cNvSpPr txBox="1"/>
          <p:nvPr>
            <p:ph idx="1" type="subTitle"/>
          </p:nvPr>
        </p:nvSpPr>
        <p:spPr>
          <a:xfrm>
            <a:off x="311700" y="3778833"/>
            <a:ext cx="8520600" cy="1056900"/>
          </a:xfrm>
          <a:prstGeom prst="rect">
            <a:avLst/>
          </a:prstGeom>
        </p:spPr>
        <p:txBody>
          <a:bodyPr anchorCtr="0" anchor="t" bIns="91425" lIns="91425" spcFirstLastPara="1" rIns="91425" wrap="square" tIns="91425">
            <a:noAutofit/>
          </a:bodyPr>
          <a:lstStyle>
            <a:lvl1pPr lvl="0" rtl="0" algn="ctr">
              <a:lnSpc>
                <a:spcPct val="100000"/>
              </a:lnSpc>
              <a:spcBef>
                <a:spcPts val="40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83" name="Google Shape;83;p20"/>
          <p:cNvSpPr txBox="1"/>
          <p:nvPr>
            <p:ph idx="12" type="sldNum"/>
          </p:nvPr>
        </p:nvSpPr>
        <p:spPr>
          <a:xfrm>
            <a:off x="8472458" y="6217622"/>
            <a:ext cx="548700" cy="5247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0" name="Shape 20"/>
        <p:cNvGrpSpPr/>
        <p:nvPr/>
      </p:nvGrpSpPr>
      <p:grpSpPr>
        <a:xfrm>
          <a:off x="0" y="0"/>
          <a:ext cx="0" cy="0"/>
          <a:chOff x="0" y="0"/>
          <a:chExt cx="0" cy="0"/>
        </a:xfrm>
      </p:grpSpPr>
      <p:sp>
        <p:nvSpPr>
          <p:cNvPr id="21" name="Google Shape;21;p3"/>
          <p:cNvSpPr txBox="1"/>
          <p:nvPr>
            <p:ph type="title"/>
          </p:nvPr>
        </p:nvSpPr>
        <p:spPr>
          <a:xfrm>
            <a:off x="539750" y="76200"/>
            <a:ext cx="8064600" cy="629400"/>
          </a:xfrm>
          <a:prstGeom prst="rect">
            <a:avLst/>
          </a:prstGeom>
          <a:solidFill>
            <a:schemeClr val="dk1"/>
          </a:solidFill>
          <a:ln>
            <a:noFill/>
          </a:ln>
        </p:spPr>
        <p:txBody>
          <a:bodyPr anchorCtr="0" anchor="ctr" bIns="91425" lIns="91425" spcFirstLastPara="1" rIns="91425" wrap="square" tIns="91425">
            <a:noAutofit/>
          </a:bodyPr>
          <a:lstStyle>
            <a:lvl1pPr lvl="0" rtl="0" algn="l">
              <a:spcBef>
                <a:spcPts val="0"/>
              </a:spcBef>
              <a:spcAft>
                <a:spcPts val="0"/>
              </a:spcAft>
              <a:buSzPts val="1400"/>
              <a:buChar char="●"/>
              <a:defRPr b="1" sz="2400">
                <a:solidFill>
                  <a:schemeClr val="lt1"/>
                </a:solidFill>
                <a:latin typeface="Arial"/>
                <a:ea typeface="Arial"/>
                <a:cs typeface="Arial"/>
                <a:sym typeface="Arial"/>
              </a:defRPr>
            </a:lvl1pPr>
            <a:lvl2pPr lvl="1" rtl="0" algn="l">
              <a:spcBef>
                <a:spcPts val="0"/>
              </a:spcBef>
              <a:spcAft>
                <a:spcPts val="0"/>
              </a:spcAft>
              <a:buSzPts val="1400"/>
              <a:buChar char="○"/>
              <a:defRPr b="1" sz="2400">
                <a:solidFill>
                  <a:schemeClr val="lt1"/>
                </a:solidFill>
                <a:latin typeface="Arial"/>
                <a:ea typeface="Arial"/>
                <a:cs typeface="Arial"/>
                <a:sym typeface="Arial"/>
              </a:defRPr>
            </a:lvl2pPr>
            <a:lvl3pPr lvl="2" rtl="0" algn="l">
              <a:spcBef>
                <a:spcPts val="0"/>
              </a:spcBef>
              <a:spcAft>
                <a:spcPts val="0"/>
              </a:spcAft>
              <a:buSzPts val="1400"/>
              <a:buChar char="■"/>
              <a:defRPr b="1" sz="2400">
                <a:solidFill>
                  <a:schemeClr val="lt1"/>
                </a:solidFill>
                <a:latin typeface="Arial"/>
                <a:ea typeface="Arial"/>
                <a:cs typeface="Arial"/>
                <a:sym typeface="Arial"/>
              </a:defRPr>
            </a:lvl3pPr>
            <a:lvl4pPr lvl="3" rtl="0" algn="l">
              <a:spcBef>
                <a:spcPts val="0"/>
              </a:spcBef>
              <a:spcAft>
                <a:spcPts val="0"/>
              </a:spcAft>
              <a:buSzPts val="1400"/>
              <a:buChar char="●"/>
              <a:defRPr b="1" sz="2400">
                <a:solidFill>
                  <a:schemeClr val="lt1"/>
                </a:solidFill>
                <a:latin typeface="Arial"/>
                <a:ea typeface="Arial"/>
                <a:cs typeface="Arial"/>
                <a:sym typeface="Arial"/>
              </a:defRPr>
            </a:lvl4pPr>
            <a:lvl5pPr lvl="4" rtl="0" algn="l">
              <a:spcBef>
                <a:spcPts val="0"/>
              </a:spcBef>
              <a:spcAft>
                <a:spcPts val="0"/>
              </a:spcAft>
              <a:buSzPts val="1400"/>
              <a:buChar char="○"/>
              <a:defRPr b="1" sz="2400">
                <a:solidFill>
                  <a:schemeClr val="lt1"/>
                </a:solidFill>
                <a:latin typeface="Arial"/>
                <a:ea typeface="Arial"/>
                <a:cs typeface="Arial"/>
                <a:sym typeface="Arial"/>
              </a:defRPr>
            </a:lvl5pPr>
            <a:lvl6pPr lvl="5" marL="457200" rtl="0" algn="l">
              <a:spcBef>
                <a:spcPts val="0"/>
              </a:spcBef>
              <a:spcAft>
                <a:spcPts val="0"/>
              </a:spcAft>
              <a:buSzPts val="1400"/>
              <a:buChar char="■"/>
              <a:defRPr b="1" sz="2400">
                <a:solidFill>
                  <a:schemeClr val="lt1"/>
                </a:solidFill>
                <a:latin typeface="Arial"/>
                <a:ea typeface="Arial"/>
                <a:cs typeface="Arial"/>
                <a:sym typeface="Arial"/>
              </a:defRPr>
            </a:lvl6pPr>
            <a:lvl7pPr lvl="6" marL="914400" rtl="0" algn="l">
              <a:spcBef>
                <a:spcPts val="0"/>
              </a:spcBef>
              <a:spcAft>
                <a:spcPts val="0"/>
              </a:spcAft>
              <a:buSzPts val="1400"/>
              <a:buChar char="●"/>
              <a:defRPr b="1" sz="2400">
                <a:solidFill>
                  <a:schemeClr val="lt1"/>
                </a:solidFill>
                <a:latin typeface="Arial"/>
                <a:ea typeface="Arial"/>
                <a:cs typeface="Arial"/>
                <a:sym typeface="Arial"/>
              </a:defRPr>
            </a:lvl7pPr>
            <a:lvl8pPr lvl="7" marL="1371600" rtl="0" algn="l">
              <a:spcBef>
                <a:spcPts val="0"/>
              </a:spcBef>
              <a:spcAft>
                <a:spcPts val="0"/>
              </a:spcAft>
              <a:buSzPts val="1400"/>
              <a:buChar char="○"/>
              <a:defRPr b="1" sz="2400">
                <a:solidFill>
                  <a:schemeClr val="lt1"/>
                </a:solidFill>
                <a:latin typeface="Arial"/>
                <a:ea typeface="Arial"/>
                <a:cs typeface="Arial"/>
                <a:sym typeface="Arial"/>
              </a:defRPr>
            </a:lvl8pPr>
            <a:lvl9pPr lvl="8" marL="1828800" rtl="0" algn="l">
              <a:spcBef>
                <a:spcPts val="0"/>
              </a:spcBef>
              <a:spcAft>
                <a:spcPts val="0"/>
              </a:spcAft>
              <a:buSzPts val="1400"/>
              <a:buChar char="■"/>
              <a:defRPr b="1" sz="2400">
                <a:solidFill>
                  <a:schemeClr val="lt1"/>
                </a:solidFill>
                <a:latin typeface="Arial"/>
                <a:ea typeface="Arial"/>
                <a:cs typeface="Arial"/>
                <a:sym typeface="Arial"/>
              </a:defRPr>
            </a:lvl9pPr>
          </a:lstStyle>
          <a:p/>
        </p:txBody>
      </p:sp>
      <p:sp>
        <p:nvSpPr>
          <p:cNvPr id="22" name="Google Shape;22;p3"/>
          <p:cNvSpPr txBox="1"/>
          <p:nvPr>
            <p:ph idx="1" type="body"/>
          </p:nvPr>
        </p:nvSpPr>
        <p:spPr>
          <a:xfrm>
            <a:off x="539750" y="896700"/>
            <a:ext cx="8064600" cy="5199300"/>
          </a:xfrm>
          <a:prstGeom prst="rect">
            <a:avLst/>
          </a:prstGeom>
          <a:noFill/>
          <a:ln>
            <a:noFill/>
          </a:ln>
        </p:spPr>
        <p:txBody>
          <a:bodyPr anchorCtr="0" anchor="t" bIns="91425" lIns="91425" spcFirstLastPara="1" rIns="91425" wrap="square" tIns="91425">
            <a:noAutofit/>
          </a:bodyPr>
          <a:lstStyle>
            <a:lvl1pPr indent="-342900" lvl="0" marL="457200" rtl="0" algn="l">
              <a:spcBef>
                <a:spcPts val="400"/>
              </a:spcBef>
              <a:spcAft>
                <a:spcPts val="0"/>
              </a:spcAft>
              <a:buSzPts val="1800"/>
              <a:buChar char="➢"/>
              <a:defRPr sz="1800">
                <a:solidFill>
                  <a:schemeClr val="dk1"/>
                </a:solidFill>
                <a:latin typeface="Arial"/>
                <a:ea typeface="Arial"/>
                <a:cs typeface="Arial"/>
                <a:sym typeface="Arial"/>
              </a:defRPr>
            </a:lvl1pPr>
            <a:lvl2pPr indent="-330200" lvl="1" marL="914400" rtl="0" algn="l">
              <a:lnSpc>
                <a:spcPct val="150000"/>
              </a:lnSpc>
              <a:spcBef>
                <a:spcPts val="0"/>
              </a:spcBef>
              <a:spcAft>
                <a:spcPts val="0"/>
              </a:spcAft>
              <a:buClr>
                <a:schemeClr val="dk1"/>
              </a:buClr>
              <a:buSzPts val="1600"/>
              <a:buFont typeface="Arial"/>
              <a:buChar char="●"/>
              <a:defRPr sz="1600">
                <a:solidFill>
                  <a:schemeClr val="dk1"/>
                </a:solidFill>
                <a:latin typeface="Arial"/>
                <a:ea typeface="Arial"/>
                <a:cs typeface="Arial"/>
                <a:sym typeface="Arial"/>
              </a:defRPr>
            </a:lvl2pPr>
            <a:lvl3pPr indent="-317500" lvl="2" marL="1371600" rtl="0" algn="l">
              <a:lnSpc>
                <a:spcPct val="150000"/>
              </a:lnSpc>
              <a:spcBef>
                <a:spcPts val="0"/>
              </a:spcBef>
              <a:spcAft>
                <a:spcPts val="0"/>
              </a:spcAft>
              <a:buClr>
                <a:schemeClr val="dk1"/>
              </a:buClr>
              <a:buSzPts val="1400"/>
              <a:buFont typeface="Arial"/>
              <a:buChar char="●"/>
              <a:defRPr sz="1400">
                <a:solidFill>
                  <a:schemeClr val="dk1"/>
                </a:solidFill>
                <a:latin typeface="Arial"/>
                <a:ea typeface="Arial"/>
                <a:cs typeface="Arial"/>
                <a:sym typeface="Arial"/>
              </a:defRPr>
            </a:lvl3pPr>
            <a:lvl4pPr indent="-317500" lvl="3" marL="1828800" rtl="0" algn="l">
              <a:spcBef>
                <a:spcPts val="0"/>
              </a:spcBef>
              <a:spcAft>
                <a:spcPts val="0"/>
              </a:spcAft>
              <a:buClr>
                <a:schemeClr val="dk1"/>
              </a:buClr>
              <a:buSzPts val="1400"/>
              <a:buFont typeface="Arial"/>
              <a:buChar char="●"/>
              <a:defRPr sz="1400">
                <a:solidFill>
                  <a:schemeClr val="dk1"/>
                </a:solidFill>
                <a:latin typeface="Arial"/>
                <a:ea typeface="Arial"/>
                <a:cs typeface="Arial"/>
                <a:sym typeface="Arial"/>
              </a:defRPr>
            </a:lvl4pPr>
            <a:lvl5pPr indent="-317500" lvl="4" marL="2286000" rtl="0" algn="l">
              <a:spcBef>
                <a:spcPts val="0"/>
              </a:spcBef>
              <a:spcAft>
                <a:spcPts val="0"/>
              </a:spcAft>
              <a:buClr>
                <a:schemeClr val="dk1"/>
              </a:buClr>
              <a:buSzPts val="1400"/>
              <a:buFont typeface="Arial"/>
              <a:buChar char="●"/>
              <a:defRPr sz="1200">
                <a:solidFill>
                  <a:schemeClr val="dk1"/>
                </a:solidFill>
                <a:latin typeface="Arial"/>
                <a:ea typeface="Arial"/>
                <a:cs typeface="Arial"/>
                <a:sym typeface="Arial"/>
              </a:defRPr>
            </a:lvl5pPr>
            <a:lvl6pPr indent="-317500" lvl="5" marL="2743200" rtl="0" algn="l">
              <a:spcBef>
                <a:spcPts val="0"/>
              </a:spcBef>
              <a:spcAft>
                <a:spcPts val="0"/>
              </a:spcAft>
              <a:buClr>
                <a:schemeClr val="dk1"/>
              </a:buClr>
              <a:buSzPts val="1400"/>
              <a:buFont typeface="Arial"/>
              <a:buChar char="●"/>
              <a:defRPr sz="2000">
                <a:solidFill>
                  <a:schemeClr val="dk1"/>
                </a:solidFill>
                <a:latin typeface="Arial"/>
                <a:ea typeface="Arial"/>
                <a:cs typeface="Arial"/>
                <a:sym typeface="Arial"/>
              </a:defRPr>
            </a:lvl6pPr>
            <a:lvl7pPr indent="-317500" lvl="6" marL="3200400" rtl="0" algn="l">
              <a:spcBef>
                <a:spcPts val="0"/>
              </a:spcBef>
              <a:spcAft>
                <a:spcPts val="0"/>
              </a:spcAft>
              <a:buClr>
                <a:schemeClr val="dk1"/>
              </a:buClr>
              <a:buSzPts val="1400"/>
              <a:buFont typeface="Arial"/>
              <a:buChar char="●"/>
              <a:defRPr sz="2000">
                <a:solidFill>
                  <a:schemeClr val="dk1"/>
                </a:solidFill>
                <a:latin typeface="Arial"/>
                <a:ea typeface="Arial"/>
                <a:cs typeface="Arial"/>
                <a:sym typeface="Arial"/>
              </a:defRPr>
            </a:lvl7pPr>
            <a:lvl8pPr indent="-317500" lvl="7" marL="3657600" rtl="0" algn="l">
              <a:spcBef>
                <a:spcPts val="0"/>
              </a:spcBef>
              <a:spcAft>
                <a:spcPts val="0"/>
              </a:spcAft>
              <a:buClr>
                <a:schemeClr val="dk1"/>
              </a:buClr>
              <a:buSzPts val="1400"/>
              <a:buFont typeface="Arial"/>
              <a:buChar char="●"/>
              <a:defRPr sz="2000">
                <a:solidFill>
                  <a:schemeClr val="dk1"/>
                </a:solidFill>
                <a:latin typeface="Arial"/>
                <a:ea typeface="Arial"/>
                <a:cs typeface="Arial"/>
                <a:sym typeface="Arial"/>
              </a:defRPr>
            </a:lvl8pPr>
            <a:lvl9pPr indent="-317500" lvl="8" marL="4114800" rtl="0" algn="l">
              <a:spcBef>
                <a:spcPts val="0"/>
              </a:spcBef>
              <a:spcAft>
                <a:spcPts val="0"/>
              </a:spcAft>
              <a:buClr>
                <a:schemeClr val="dk1"/>
              </a:buClr>
              <a:buSzPts val="1400"/>
              <a:buFont typeface="Arial"/>
              <a:buChar char="●"/>
              <a:defRPr sz="2000">
                <a:solidFill>
                  <a:schemeClr val="dk1"/>
                </a:solidFill>
                <a:latin typeface="Arial"/>
                <a:ea typeface="Arial"/>
                <a:cs typeface="Arial"/>
                <a:sym typeface="Arial"/>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6">
  <p:cSld name="TITLE_6">
    <p:spTree>
      <p:nvGrpSpPr>
        <p:cNvPr id="84" name="Shape 84"/>
        <p:cNvGrpSpPr/>
        <p:nvPr/>
      </p:nvGrpSpPr>
      <p:grpSpPr>
        <a:xfrm>
          <a:off x="0" y="0"/>
          <a:ext cx="0" cy="0"/>
          <a:chOff x="0" y="0"/>
          <a:chExt cx="0" cy="0"/>
        </a:xfrm>
      </p:grpSpPr>
      <p:sp>
        <p:nvSpPr>
          <p:cNvPr id="85" name="Google Shape;85;p21"/>
          <p:cNvSpPr txBox="1"/>
          <p:nvPr>
            <p:ph type="ctrTitle"/>
          </p:nvPr>
        </p:nvSpPr>
        <p:spPr>
          <a:xfrm>
            <a:off x="311708" y="992767"/>
            <a:ext cx="8520600" cy="2736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Char char="●"/>
              <a:defRPr sz="5200"/>
            </a:lvl1pPr>
            <a:lvl2pPr lvl="1" rtl="0" algn="ctr">
              <a:spcBef>
                <a:spcPts val="0"/>
              </a:spcBef>
              <a:spcAft>
                <a:spcPts val="0"/>
              </a:spcAft>
              <a:buSzPts val="5200"/>
              <a:buChar char="○"/>
              <a:defRPr sz="5200"/>
            </a:lvl2pPr>
            <a:lvl3pPr lvl="2" rtl="0" algn="ctr">
              <a:spcBef>
                <a:spcPts val="0"/>
              </a:spcBef>
              <a:spcAft>
                <a:spcPts val="0"/>
              </a:spcAft>
              <a:buSzPts val="5200"/>
              <a:buChar char="■"/>
              <a:defRPr sz="5200"/>
            </a:lvl3pPr>
            <a:lvl4pPr lvl="3" rtl="0" algn="ctr">
              <a:spcBef>
                <a:spcPts val="0"/>
              </a:spcBef>
              <a:spcAft>
                <a:spcPts val="0"/>
              </a:spcAft>
              <a:buSzPts val="5200"/>
              <a:buChar char="●"/>
              <a:defRPr sz="5200"/>
            </a:lvl4pPr>
            <a:lvl5pPr lvl="4" rtl="0" algn="ctr">
              <a:spcBef>
                <a:spcPts val="0"/>
              </a:spcBef>
              <a:spcAft>
                <a:spcPts val="0"/>
              </a:spcAft>
              <a:buSzPts val="5200"/>
              <a:buChar char="○"/>
              <a:defRPr sz="5200"/>
            </a:lvl5pPr>
            <a:lvl6pPr lvl="5" rtl="0" algn="ctr">
              <a:spcBef>
                <a:spcPts val="0"/>
              </a:spcBef>
              <a:spcAft>
                <a:spcPts val="0"/>
              </a:spcAft>
              <a:buSzPts val="5200"/>
              <a:buChar char="■"/>
              <a:defRPr sz="5200"/>
            </a:lvl6pPr>
            <a:lvl7pPr lvl="6" rtl="0" algn="ctr">
              <a:spcBef>
                <a:spcPts val="0"/>
              </a:spcBef>
              <a:spcAft>
                <a:spcPts val="0"/>
              </a:spcAft>
              <a:buSzPts val="5200"/>
              <a:buChar char="●"/>
              <a:defRPr sz="5200"/>
            </a:lvl7pPr>
            <a:lvl8pPr lvl="7" rtl="0" algn="ctr">
              <a:spcBef>
                <a:spcPts val="0"/>
              </a:spcBef>
              <a:spcAft>
                <a:spcPts val="0"/>
              </a:spcAft>
              <a:buSzPts val="5200"/>
              <a:buChar char="○"/>
              <a:defRPr sz="5200"/>
            </a:lvl8pPr>
            <a:lvl9pPr lvl="8" rtl="0" algn="ctr">
              <a:spcBef>
                <a:spcPts val="0"/>
              </a:spcBef>
              <a:spcAft>
                <a:spcPts val="0"/>
              </a:spcAft>
              <a:buSzPts val="5200"/>
              <a:buChar char="■"/>
              <a:defRPr sz="5200"/>
            </a:lvl9pPr>
          </a:lstStyle>
          <a:p/>
        </p:txBody>
      </p:sp>
      <p:sp>
        <p:nvSpPr>
          <p:cNvPr id="86" name="Google Shape;86;p21"/>
          <p:cNvSpPr txBox="1"/>
          <p:nvPr>
            <p:ph idx="1" type="subTitle"/>
          </p:nvPr>
        </p:nvSpPr>
        <p:spPr>
          <a:xfrm>
            <a:off x="311700" y="3778833"/>
            <a:ext cx="8520600" cy="1056900"/>
          </a:xfrm>
          <a:prstGeom prst="rect">
            <a:avLst/>
          </a:prstGeom>
        </p:spPr>
        <p:txBody>
          <a:bodyPr anchorCtr="0" anchor="t" bIns="91425" lIns="91425" spcFirstLastPara="1" rIns="91425" wrap="square" tIns="91425">
            <a:noAutofit/>
          </a:bodyPr>
          <a:lstStyle>
            <a:lvl1pPr lvl="0" rtl="0" algn="ctr">
              <a:lnSpc>
                <a:spcPct val="100000"/>
              </a:lnSpc>
              <a:spcBef>
                <a:spcPts val="40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87" name="Google Shape;87;p21"/>
          <p:cNvSpPr txBox="1"/>
          <p:nvPr>
            <p:ph idx="12" type="sldNum"/>
          </p:nvPr>
        </p:nvSpPr>
        <p:spPr>
          <a:xfrm>
            <a:off x="8472458" y="6217622"/>
            <a:ext cx="548700" cy="5247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3" name="Shape 23"/>
        <p:cNvGrpSpPr/>
        <p:nvPr/>
      </p:nvGrpSpPr>
      <p:grpSpPr>
        <a:xfrm>
          <a:off x="0" y="0"/>
          <a:ext cx="0" cy="0"/>
          <a:chOff x="0" y="0"/>
          <a:chExt cx="0" cy="0"/>
        </a:xfrm>
      </p:grpSpPr>
      <p:sp>
        <p:nvSpPr>
          <p:cNvPr id="24" name="Google Shape;24;p4"/>
          <p:cNvSpPr txBox="1"/>
          <p:nvPr>
            <p:ph type="title"/>
          </p:nvPr>
        </p:nvSpPr>
        <p:spPr>
          <a:xfrm>
            <a:off x="722313" y="4406900"/>
            <a:ext cx="7772400" cy="1362000"/>
          </a:xfrm>
          <a:prstGeom prst="rect">
            <a:avLst/>
          </a:prstGeom>
          <a:solidFill>
            <a:schemeClr val="dk1"/>
          </a:solidFill>
          <a:ln>
            <a:noFill/>
          </a:ln>
        </p:spPr>
        <p:txBody>
          <a:bodyPr anchorCtr="0" anchor="t" bIns="91425" lIns="91425" spcFirstLastPara="1" rIns="91425" wrap="square" tIns="91425">
            <a:noAutofit/>
          </a:bodyPr>
          <a:lstStyle>
            <a:lvl1pPr lvl="0" rtl="0" algn="l">
              <a:spcBef>
                <a:spcPts val="0"/>
              </a:spcBef>
              <a:spcAft>
                <a:spcPts val="0"/>
              </a:spcAft>
              <a:buSzPts val="1400"/>
              <a:buChar char="●"/>
              <a:defRPr b="1" sz="4000" cap="small"/>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25" name="Google Shape;25;p4"/>
          <p:cNvSpPr txBox="1"/>
          <p:nvPr>
            <p:ph idx="1" type="body"/>
          </p:nvPr>
        </p:nvSpPr>
        <p:spPr>
          <a:xfrm>
            <a:off x="722313" y="2906713"/>
            <a:ext cx="7772400" cy="1500300"/>
          </a:xfrm>
          <a:prstGeom prst="rect">
            <a:avLst/>
          </a:prstGeom>
          <a:noFill/>
          <a:ln>
            <a:noFill/>
          </a:ln>
        </p:spPr>
        <p:txBody>
          <a:bodyPr anchorCtr="0" anchor="b" bIns="91425" lIns="91425" spcFirstLastPara="1" rIns="91425" wrap="square" tIns="91425">
            <a:noAutofit/>
          </a:bodyPr>
          <a:lstStyle>
            <a:lvl1pPr indent="-228600" lvl="0" marL="457200" rtl="0">
              <a:spcBef>
                <a:spcPts val="400"/>
              </a:spcBef>
              <a:spcAft>
                <a:spcPts val="0"/>
              </a:spcAft>
              <a:buSzPts val="1400"/>
              <a:buFont typeface="Arial"/>
              <a:buNone/>
              <a:defRPr sz="2000"/>
            </a:lvl1pPr>
            <a:lvl2pPr indent="-228600" lvl="1" marL="914400" rtl="0">
              <a:spcBef>
                <a:spcPts val="0"/>
              </a:spcBef>
              <a:spcAft>
                <a:spcPts val="0"/>
              </a:spcAft>
              <a:buSzPts val="1400"/>
              <a:buFont typeface="Arial"/>
              <a:buNone/>
              <a:defRPr sz="1800"/>
            </a:lvl2pPr>
            <a:lvl3pPr indent="-228600" lvl="2" marL="1371600" rtl="0">
              <a:spcBef>
                <a:spcPts val="0"/>
              </a:spcBef>
              <a:spcAft>
                <a:spcPts val="0"/>
              </a:spcAft>
              <a:buSzPts val="1400"/>
              <a:buFont typeface="Arial"/>
              <a:buNone/>
              <a:defRPr sz="1600"/>
            </a:lvl3pPr>
            <a:lvl4pPr indent="-228600" lvl="3" marL="1828800" rtl="0">
              <a:spcBef>
                <a:spcPts val="0"/>
              </a:spcBef>
              <a:spcAft>
                <a:spcPts val="0"/>
              </a:spcAft>
              <a:buSzPts val="1400"/>
              <a:buFont typeface="Arial"/>
              <a:buNone/>
              <a:defRPr sz="1400"/>
            </a:lvl4pPr>
            <a:lvl5pPr indent="-228600" lvl="4" marL="2286000" rtl="0">
              <a:spcBef>
                <a:spcPts val="0"/>
              </a:spcBef>
              <a:spcAft>
                <a:spcPts val="0"/>
              </a:spcAft>
              <a:buSzPts val="1400"/>
              <a:buFont typeface="Arial"/>
              <a:buNone/>
              <a:defRPr sz="1400"/>
            </a:lvl5pPr>
            <a:lvl6pPr indent="-228600" lvl="5" marL="2743200" rtl="0">
              <a:spcBef>
                <a:spcPts val="0"/>
              </a:spcBef>
              <a:spcAft>
                <a:spcPts val="0"/>
              </a:spcAft>
              <a:buSzPts val="1400"/>
              <a:buFont typeface="Arial"/>
              <a:buNone/>
              <a:defRPr sz="1400"/>
            </a:lvl6pPr>
            <a:lvl7pPr indent="-228600" lvl="6" marL="3200400" rtl="0">
              <a:spcBef>
                <a:spcPts val="0"/>
              </a:spcBef>
              <a:spcAft>
                <a:spcPts val="0"/>
              </a:spcAft>
              <a:buSzPts val="1400"/>
              <a:buFont typeface="Arial"/>
              <a:buNone/>
              <a:defRPr sz="1400"/>
            </a:lvl7pPr>
            <a:lvl8pPr indent="-228600" lvl="7" marL="3657600" rtl="0">
              <a:spcBef>
                <a:spcPts val="0"/>
              </a:spcBef>
              <a:spcAft>
                <a:spcPts val="0"/>
              </a:spcAft>
              <a:buSzPts val="1400"/>
              <a:buFont typeface="Arial"/>
              <a:buNone/>
              <a:defRPr sz="1400"/>
            </a:lvl8pPr>
            <a:lvl9pPr indent="-228600" lvl="8" marL="4114800" rtl="0">
              <a:spcBef>
                <a:spcPts val="0"/>
              </a:spcBef>
              <a:spcAft>
                <a:spcPts val="0"/>
              </a:spcAft>
              <a:buSzPts val="1400"/>
              <a:buFont typeface="Arial"/>
              <a:buNone/>
              <a:defRPr sz="14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6" name="Shape 26"/>
        <p:cNvGrpSpPr/>
        <p:nvPr/>
      </p:nvGrpSpPr>
      <p:grpSpPr>
        <a:xfrm>
          <a:off x="0" y="0"/>
          <a:ext cx="0" cy="0"/>
          <a:chOff x="0" y="0"/>
          <a:chExt cx="0" cy="0"/>
        </a:xfrm>
      </p:grpSpPr>
      <p:sp>
        <p:nvSpPr>
          <p:cNvPr id="27" name="Google Shape;27;p5"/>
          <p:cNvSpPr txBox="1"/>
          <p:nvPr>
            <p:ph type="title"/>
          </p:nvPr>
        </p:nvSpPr>
        <p:spPr>
          <a:xfrm>
            <a:off x="539750" y="76200"/>
            <a:ext cx="8064600" cy="584400"/>
          </a:xfrm>
          <a:prstGeom prst="rect">
            <a:avLst/>
          </a:prstGeom>
          <a:solidFill>
            <a:schemeClr val="dk1"/>
          </a:solidFill>
          <a:ln>
            <a:noFill/>
          </a:ln>
        </p:spPr>
        <p:txBody>
          <a:bodyPr anchorCtr="0" anchor="ctr" bIns="91425" lIns="91425" spcFirstLastPara="1" rIns="91425" wrap="square" tIns="91425">
            <a:noAutofit/>
          </a:bodyPr>
          <a:lstStyle>
            <a:lvl1pPr lvl="0" rtl="0" algn="l">
              <a:spcBef>
                <a:spcPts val="0"/>
              </a:spcBef>
              <a:spcAft>
                <a:spcPts val="0"/>
              </a:spcAft>
              <a:buSzPts val="1400"/>
              <a:buChar char="●"/>
              <a:defRPr b="1" sz="2400">
                <a:solidFill>
                  <a:schemeClr val="lt1"/>
                </a:solidFill>
                <a:latin typeface="Arial"/>
                <a:ea typeface="Arial"/>
                <a:cs typeface="Arial"/>
                <a:sym typeface="Arial"/>
              </a:defRPr>
            </a:lvl1pPr>
            <a:lvl2pPr lvl="1" rtl="0" algn="l">
              <a:spcBef>
                <a:spcPts val="0"/>
              </a:spcBef>
              <a:spcAft>
                <a:spcPts val="0"/>
              </a:spcAft>
              <a:buSzPts val="1400"/>
              <a:buChar char="○"/>
              <a:defRPr b="1" sz="2400">
                <a:solidFill>
                  <a:schemeClr val="lt1"/>
                </a:solidFill>
                <a:latin typeface="Arial"/>
                <a:ea typeface="Arial"/>
                <a:cs typeface="Arial"/>
                <a:sym typeface="Arial"/>
              </a:defRPr>
            </a:lvl2pPr>
            <a:lvl3pPr lvl="2" rtl="0" algn="l">
              <a:spcBef>
                <a:spcPts val="0"/>
              </a:spcBef>
              <a:spcAft>
                <a:spcPts val="0"/>
              </a:spcAft>
              <a:buSzPts val="1400"/>
              <a:buChar char="■"/>
              <a:defRPr b="1" sz="2400">
                <a:solidFill>
                  <a:schemeClr val="lt1"/>
                </a:solidFill>
                <a:latin typeface="Arial"/>
                <a:ea typeface="Arial"/>
                <a:cs typeface="Arial"/>
                <a:sym typeface="Arial"/>
              </a:defRPr>
            </a:lvl3pPr>
            <a:lvl4pPr lvl="3" rtl="0" algn="l">
              <a:spcBef>
                <a:spcPts val="0"/>
              </a:spcBef>
              <a:spcAft>
                <a:spcPts val="0"/>
              </a:spcAft>
              <a:buSzPts val="1400"/>
              <a:buChar char="●"/>
              <a:defRPr b="1" sz="2400">
                <a:solidFill>
                  <a:schemeClr val="lt1"/>
                </a:solidFill>
                <a:latin typeface="Arial"/>
                <a:ea typeface="Arial"/>
                <a:cs typeface="Arial"/>
                <a:sym typeface="Arial"/>
              </a:defRPr>
            </a:lvl4pPr>
            <a:lvl5pPr lvl="4" rtl="0" algn="l">
              <a:spcBef>
                <a:spcPts val="0"/>
              </a:spcBef>
              <a:spcAft>
                <a:spcPts val="0"/>
              </a:spcAft>
              <a:buSzPts val="1400"/>
              <a:buChar char="○"/>
              <a:defRPr b="1" sz="2400">
                <a:solidFill>
                  <a:schemeClr val="lt1"/>
                </a:solidFill>
                <a:latin typeface="Arial"/>
                <a:ea typeface="Arial"/>
                <a:cs typeface="Arial"/>
                <a:sym typeface="Arial"/>
              </a:defRPr>
            </a:lvl5pPr>
            <a:lvl6pPr lvl="5" marL="457200" rtl="0" algn="l">
              <a:spcBef>
                <a:spcPts val="0"/>
              </a:spcBef>
              <a:spcAft>
                <a:spcPts val="0"/>
              </a:spcAft>
              <a:buSzPts val="1400"/>
              <a:buChar char="■"/>
              <a:defRPr b="1" sz="2400">
                <a:solidFill>
                  <a:schemeClr val="lt1"/>
                </a:solidFill>
                <a:latin typeface="Arial"/>
                <a:ea typeface="Arial"/>
                <a:cs typeface="Arial"/>
                <a:sym typeface="Arial"/>
              </a:defRPr>
            </a:lvl6pPr>
            <a:lvl7pPr lvl="6" marL="914400" rtl="0" algn="l">
              <a:spcBef>
                <a:spcPts val="0"/>
              </a:spcBef>
              <a:spcAft>
                <a:spcPts val="0"/>
              </a:spcAft>
              <a:buSzPts val="1400"/>
              <a:buChar char="●"/>
              <a:defRPr b="1" sz="2400">
                <a:solidFill>
                  <a:schemeClr val="lt1"/>
                </a:solidFill>
                <a:latin typeface="Arial"/>
                <a:ea typeface="Arial"/>
                <a:cs typeface="Arial"/>
                <a:sym typeface="Arial"/>
              </a:defRPr>
            </a:lvl7pPr>
            <a:lvl8pPr lvl="7" marL="1371600" rtl="0" algn="l">
              <a:spcBef>
                <a:spcPts val="0"/>
              </a:spcBef>
              <a:spcAft>
                <a:spcPts val="0"/>
              </a:spcAft>
              <a:buSzPts val="1400"/>
              <a:buChar char="○"/>
              <a:defRPr b="1" sz="2400">
                <a:solidFill>
                  <a:schemeClr val="lt1"/>
                </a:solidFill>
                <a:latin typeface="Arial"/>
                <a:ea typeface="Arial"/>
                <a:cs typeface="Arial"/>
                <a:sym typeface="Arial"/>
              </a:defRPr>
            </a:lvl8pPr>
            <a:lvl9pPr lvl="8" marL="1828800" rtl="0" algn="l">
              <a:spcBef>
                <a:spcPts val="0"/>
              </a:spcBef>
              <a:spcAft>
                <a:spcPts val="0"/>
              </a:spcAft>
              <a:buSzPts val="1400"/>
              <a:buChar char="■"/>
              <a:defRPr b="1" sz="2400">
                <a:solidFill>
                  <a:schemeClr val="lt1"/>
                </a:solidFill>
                <a:latin typeface="Arial"/>
                <a:ea typeface="Arial"/>
                <a:cs typeface="Arial"/>
                <a:sym typeface="Arial"/>
              </a:defRPr>
            </a:lvl9pPr>
          </a:lstStyle>
          <a:p/>
        </p:txBody>
      </p:sp>
      <p:sp>
        <p:nvSpPr>
          <p:cNvPr id="28" name="Google Shape;28;p5"/>
          <p:cNvSpPr txBox="1"/>
          <p:nvPr>
            <p:ph idx="1" type="body"/>
          </p:nvPr>
        </p:nvSpPr>
        <p:spPr>
          <a:xfrm>
            <a:off x="539750" y="1066800"/>
            <a:ext cx="3956100" cy="5029200"/>
          </a:xfrm>
          <a:prstGeom prst="rect">
            <a:avLst/>
          </a:prstGeom>
          <a:noFill/>
          <a:ln>
            <a:noFill/>
          </a:ln>
        </p:spPr>
        <p:txBody>
          <a:bodyPr anchorCtr="0" anchor="t" bIns="91425" lIns="91425" spcFirstLastPara="1" rIns="91425" wrap="square" tIns="91425">
            <a:noAutofit/>
          </a:bodyPr>
          <a:lstStyle>
            <a:lvl1pPr indent="-317500" lvl="0" marL="457200" rtl="0">
              <a:spcBef>
                <a:spcPts val="400"/>
              </a:spcBef>
              <a:spcAft>
                <a:spcPts val="0"/>
              </a:spcAft>
              <a:buSzPts val="1400"/>
              <a:buChar char="➢"/>
              <a:defRPr sz="2800"/>
            </a:lvl1pPr>
            <a:lvl2pPr indent="-317500" lvl="1" marL="914400" rtl="0">
              <a:spcBef>
                <a:spcPts val="0"/>
              </a:spcBef>
              <a:spcAft>
                <a:spcPts val="0"/>
              </a:spcAft>
              <a:buSzPts val="1400"/>
              <a:buChar char="○"/>
              <a:defRPr sz="2400"/>
            </a:lvl2pPr>
            <a:lvl3pPr indent="-317500" lvl="2" marL="1371600" rtl="0">
              <a:spcBef>
                <a:spcPts val="0"/>
              </a:spcBef>
              <a:spcAft>
                <a:spcPts val="0"/>
              </a:spcAft>
              <a:buSzPts val="1400"/>
              <a:buChar char="■"/>
              <a:defRPr sz="2000"/>
            </a:lvl3pPr>
            <a:lvl4pPr indent="-317500" lvl="3" marL="1828800" rtl="0">
              <a:spcBef>
                <a:spcPts val="0"/>
              </a:spcBef>
              <a:spcAft>
                <a:spcPts val="0"/>
              </a:spcAft>
              <a:buSzPts val="1400"/>
              <a:buChar char="●"/>
              <a:defRPr sz="1800"/>
            </a:lvl4pPr>
            <a:lvl5pPr indent="-317500" lvl="4" marL="2286000" rtl="0">
              <a:spcBef>
                <a:spcPts val="0"/>
              </a:spcBef>
              <a:spcAft>
                <a:spcPts val="0"/>
              </a:spcAft>
              <a:buSzPts val="1400"/>
              <a:buChar char="○"/>
              <a:defRPr sz="1800"/>
            </a:lvl5pPr>
            <a:lvl6pPr indent="-317500" lvl="5" marL="2743200" rtl="0">
              <a:spcBef>
                <a:spcPts val="0"/>
              </a:spcBef>
              <a:spcAft>
                <a:spcPts val="0"/>
              </a:spcAft>
              <a:buSzPts val="1400"/>
              <a:buChar char="■"/>
              <a:defRPr sz="1800"/>
            </a:lvl6pPr>
            <a:lvl7pPr indent="-317500" lvl="6" marL="3200400" rtl="0">
              <a:spcBef>
                <a:spcPts val="0"/>
              </a:spcBef>
              <a:spcAft>
                <a:spcPts val="0"/>
              </a:spcAft>
              <a:buSzPts val="1400"/>
              <a:buChar char="●"/>
              <a:defRPr sz="1800"/>
            </a:lvl7pPr>
            <a:lvl8pPr indent="-317500" lvl="7" marL="3657600" rtl="0">
              <a:spcBef>
                <a:spcPts val="0"/>
              </a:spcBef>
              <a:spcAft>
                <a:spcPts val="0"/>
              </a:spcAft>
              <a:buSzPts val="1400"/>
              <a:buChar char="○"/>
              <a:defRPr sz="1800"/>
            </a:lvl8pPr>
            <a:lvl9pPr indent="-317500" lvl="8" marL="4114800" rtl="0">
              <a:spcBef>
                <a:spcPts val="0"/>
              </a:spcBef>
              <a:spcAft>
                <a:spcPts val="0"/>
              </a:spcAft>
              <a:buSzPts val="1400"/>
              <a:buChar char="■"/>
              <a:defRPr sz="1800"/>
            </a:lvl9pPr>
          </a:lstStyle>
          <a:p/>
        </p:txBody>
      </p:sp>
      <p:sp>
        <p:nvSpPr>
          <p:cNvPr id="29" name="Google Shape;29;p5"/>
          <p:cNvSpPr txBox="1"/>
          <p:nvPr>
            <p:ph idx="2" type="body"/>
          </p:nvPr>
        </p:nvSpPr>
        <p:spPr>
          <a:xfrm>
            <a:off x="4648200" y="1066800"/>
            <a:ext cx="3956100" cy="5029200"/>
          </a:xfrm>
          <a:prstGeom prst="rect">
            <a:avLst/>
          </a:prstGeom>
          <a:noFill/>
          <a:ln>
            <a:noFill/>
          </a:ln>
        </p:spPr>
        <p:txBody>
          <a:bodyPr anchorCtr="0" anchor="t" bIns="91425" lIns="91425" spcFirstLastPara="1" rIns="91425" wrap="square" tIns="91425">
            <a:noAutofit/>
          </a:bodyPr>
          <a:lstStyle>
            <a:lvl1pPr indent="-317500" lvl="0" marL="457200" rtl="0">
              <a:spcBef>
                <a:spcPts val="400"/>
              </a:spcBef>
              <a:spcAft>
                <a:spcPts val="0"/>
              </a:spcAft>
              <a:buSzPts val="1400"/>
              <a:buChar char="➢"/>
              <a:defRPr sz="2800"/>
            </a:lvl1pPr>
            <a:lvl2pPr indent="-317500" lvl="1" marL="914400" rtl="0">
              <a:spcBef>
                <a:spcPts val="0"/>
              </a:spcBef>
              <a:spcAft>
                <a:spcPts val="0"/>
              </a:spcAft>
              <a:buSzPts val="1400"/>
              <a:buChar char="○"/>
              <a:defRPr sz="2400"/>
            </a:lvl2pPr>
            <a:lvl3pPr indent="-317500" lvl="2" marL="1371600" rtl="0">
              <a:spcBef>
                <a:spcPts val="0"/>
              </a:spcBef>
              <a:spcAft>
                <a:spcPts val="0"/>
              </a:spcAft>
              <a:buSzPts val="1400"/>
              <a:buChar char="■"/>
              <a:defRPr sz="2000"/>
            </a:lvl3pPr>
            <a:lvl4pPr indent="-317500" lvl="3" marL="1828800" rtl="0">
              <a:spcBef>
                <a:spcPts val="0"/>
              </a:spcBef>
              <a:spcAft>
                <a:spcPts val="0"/>
              </a:spcAft>
              <a:buSzPts val="1400"/>
              <a:buChar char="●"/>
              <a:defRPr sz="1800"/>
            </a:lvl4pPr>
            <a:lvl5pPr indent="-317500" lvl="4" marL="2286000" rtl="0">
              <a:spcBef>
                <a:spcPts val="0"/>
              </a:spcBef>
              <a:spcAft>
                <a:spcPts val="0"/>
              </a:spcAft>
              <a:buSzPts val="1400"/>
              <a:buChar char="○"/>
              <a:defRPr sz="1800"/>
            </a:lvl5pPr>
            <a:lvl6pPr indent="-317500" lvl="5" marL="2743200" rtl="0">
              <a:spcBef>
                <a:spcPts val="0"/>
              </a:spcBef>
              <a:spcAft>
                <a:spcPts val="0"/>
              </a:spcAft>
              <a:buSzPts val="1400"/>
              <a:buChar char="■"/>
              <a:defRPr sz="1800"/>
            </a:lvl6pPr>
            <a:lvl7pPr indent="-317500" lvl="6" marL="3200400" rtl="0">
              <a:spcBef>
                <a:spcPts val="0"/>
              </a:spcBef>
              <a:spcAft>
                <a:spcPts val="0"/>
              </a:spcAft>
              <a:buSzPts val="1400"/>
              <a:buChar char="●"/>
              <a:defRPr sz="1800"/>
            </a:lvl7pPr>
            <a:lvl8pPr indent="-317500" lvl="7" marL="3657600" rtl="0">
              <a:spcBef>
                <a:spcPts val="0"/>
              </a:spcBef>
              <a:spcAft>
                <a:spcPts val="0"/>
              </a:spcAft>
              <a:buSzPts val="1400"/>
              <a:buChar char="○"/>
              <a:defRPr sz="1800"/>
            </a:lvl8pPr>
            <a:lvl9pPr indent="-317500" lvl="8" marL="4114800" rtl="0">
              <a:spcBef>
                <a:spcPts val="0"/>
              </a:spcBef>
              <a:spcAft>
                <a:spcPts val="0"/>
              </a:spcAft>
              <a:buSzPts val="1400"/>
              <a:buChar char="■"/>
              <a:defRPr sz="18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0" name="Shape 30"/>
        <p:cNvGrpSpPr/>
        <p:nvPr/>
      </p:nvGrpSpPr>
      <p:grpSpPr>
        <a:xfrm>
          <a:off x="0" y="0"/>
          <a:ext cx="0" cy="0"/>
          <a:chOff x="0" y="0"/>
          <a:chExt cx="0" cy="0"/>
        </a:xfrm>
      </p:grpSpPr>
      <p:sp>
        <p:nvSpPr>
          <p:cNvPr id="31" name="Google Shape;31;p6"/>
          <p:cNvSpPr txBox="1"/>
          <p:nvPr>
            <p:ph type="title"/>
          </p:nvPr>
        </p:nvSpPr>
        <p:spPr>
          <a:xfrm>
            <a:off x="457200" y="274638"/>
            <a:ext cx="8229600" cy="1143000"/>
          </a:xfrm>
          <a:prstGeom prst="rect">
            <a:avLst/>
          </a:prstGeom>
          <a:solidFill>
            <a:schemeClr val="dk1"/>
          </a:solid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32" name="Google Shape;32;p6"/>
          <p:cNvSpPr txBox="1"/>
          <p:nvPr>
            <p:ph idx="1" type="body"/>
          </p:nvPr>
        </p:nvSpPr>
        <p:spPr>
          <a:xfrm>
            <a:off x="457200" y="1535113"/>
            <a:ext cx="4040100" cy="639900"/>
          </a:xfrm>
          <a:prstGeom prst="rect">
            <a:avLst/>
          </a:prstGeom>
          <a:noFill/>
          <a:ln>
            <a:noFill/>
          </a:ln>
        </p:spPr>
        <p:txBody>
          <a:bodyPr anchorCtr="0" anchor="b" bIns="91425" lIns="91425" spcFirstLastPara="1" rIns="91425" wrap="square" tIns="91425">
            <a:noAutofit/>
          </a:bodyPr>
          <a:lstStyle>
            <a:lvl1pPr indent="-228600" lvl="0" marL="457200" rtl="0">
              <a:spcBef>
                <a:spcPts val="400"/>
              </a:spcBef>
              <a:spcAft>
                <a:spcPts val="0"/>
              </a:spcAft>
              <a:buSzPts val="1400"/>
              <a:buFont typeface="Arial"/>
              <a:buNone/>
              <a:defRPr b="1" sz="2400"/>
            </a:lvl1pPr>
            <a:lvl2pPr indent="-228600" lvl="1" marL="914400" rtl="0">
              <a:spcBef>
                <a:spcPts val="0"/>
              </a:spcBef>
              <a:spcAft>
                <a:spcPts val="0"/>
              </a:spcAft>
              <a:buSzPts val="1400"/>
              <a:buFont typeface="Arial"/>
              <a:buNone/>
              <a:defRPr b="1" sz="2000"/>
            </a:lvl2pPr>
            <a:lvl3pPr indent="-228600" lvl="2" marL="1371600" rtl="0">
              <a:spcBef>
                <a:spcPts val="0"/>
              </a:spcBef>
              <a:spcAft>
                <a:spcPts val="0"/>
              </a:spcAft>
              <a:buSzPts val="1400"/>
              <a:buFont typeface="Arial"/>
              <a:buNone/>
              <a:defRPr b="1" sz="1800"/>
            </a:lvl3pPr>
            <a:lvl4pPr indent="-228600" lvl="3" marL="1828800" rtl="0">
              <a:spcBef>
                <a:spcPts val="0"/>
              </a:spcBef>
              <a:spcAft>
                <a:spcPts val="0"/>
              </a:spcAft>
              <a:buSzPts val="1400"/>
              <a:buFont typeface="Arial"/>
              <a:buNone/>
              <a:defRPr b="1" sz="1600"/>
            </a:lvl4pPr>
            <a:lvl5pPr indent="-228600" lvl="4" marL="2286000" rtl="0">
              <a:spcBef>
                <a:spcPts val="0"/>
              </a:spcBef>
              <a:spcAft>
                <a:spcPts val="0"/>
              </a:spcAft>
              <a:buSzPts val="1400"/>
              <a:buFont typeface="Arial"/>
              <a:buNone/>
              <a:defRPr b="1" sz="1600"/>
            </a:lvl5pPr>
            <a:lvl6pPr indent="-228600" lvl="5" marL="2743200" rtl="0">
              <a:spcBef>
                <a:spcPts val="0"/>
              </a:spcBef>
              <a:spcAft>
                <a:spcPts val="0"/>
              </a:spcAft>
              <a:buSzPts val="1400"/>
              <a:buFont typeface="Arial"/>
              <a:buNone/>
              <a:defRPr b="1" sz="1600"/>
            </a:lvl6pPr>
            <a:lvl7pPr indent="-228600" lvl="6" marL="3200400" rtl="0">
              <a:spcBef>
                <a:spcPts val="0"/>
              </a:spcBef>
              <a:spcAft>
                <a:spcPts val="0"/>
              </a:spcAft>
              <a:buSzPts val="1400"/>
              <a:buFont typeface="Arial"/>
              <a:buNone/>
              <a:defRPr b="1" sz="1600"/>
            </a:lvl7pPr>
            <a:lvl8pPr indent="-228600" lvl="7" marL="3657600" rtl="0">
              <a:spcBef>
                <a:spcPts val="0"/>
              </a:spcBef>
              <a:spcAft>
                <a:spcPts val="0"/>
              </a:spcAft>
              <a:buSzPts val="1400"/>
              <a:buFont typeface="Arial"/>
              <a:buNone/>
              <a:defRPr b="1" sz="1600"/>
            </a:lvl8pPr>
            <a:lvl9pPr indent="-228600" lvl="8" marL="4114800" rtl="0">
              <a:spcBef>
                <a:spcPts val="0"/>
              </a:spcBef>
              <a:spcAft>
                <a:spcPts val="0"/>
              </a:spcAft>
              <a:buSzPts val="1400"/>
              <a:buFont typeface="Arial"/>
              <a:buNone/>
              <a:defRPr b="1" sz="1600"/>
            </a:lvl9pPr>
          </a:lstStyle>
          <a:p/>
        </p:txBody>
      </p:sp>
      <p:sp>
        <p:nvSpPr>
          <p:cNvPr id="33" name="Google Shape;33;p6"/>
          <p:cNvSpPr txBox="1"/>
          <p:nvPr>
            <p:ph idx="2" type="body"/>
          </p:nvPr>
        </p:nvSpPr>
        <p:spPr>
          <a:xfrm>
            <a:off x="457200" y="2174875"/>
            <a:ext cx="4040100" cy="3951300"/>
          </a:xfrm>
          <a:prstGeom prst="rect">
            <a:avLst/>
          </a:prstGeom>
          <a:noFill/>
          <a:ln>
            <a:noFill/>
          </a:ln>
        </p:spPr>
        <p:txBody>
          <a:bodyPr anchorCtr="0" anchor="t" bIns="91425" lIns="91425" spcFirstLastPara="1" rIns="91425" wrap="square" tIns="91425">
            <a:noAutofit/>
          </a:bodyPr>
          <a:lstStyle>
            <a:lvl1pPr indent="-317500" lvl="0" marL="457200" rtl="0">
              <a:spcBef>
                <a:spcPts val="400"/>
              </a:spcBef>
              <a:spcAft>
                <a:spcPts val="0"/>
              </a:spcAft>
              <a:buSzPts val="1400"/>
              <a:buChar char="➢"/>
              <a:defRPr sz="2400"/>
            </a:lvl1pPr>
            <a:lvl2pPr indent="-317500" lvl="1" marL="914400" rtl="0">
              <a:spcBef>
                <a:spcPts val="0"/>
              </a:spcBef>
              <a:spcAft>
                <a:spcPts val="0"/>
              </a:spcAft>
              <a:buSzPts val="1400"/>
              <a:buChar char="○"/>
              <a:defRPr sz="2000"/>
            </a:lvl2pPr>
            <a:lvl3pPr indent="-317500" lvl="2" marL="1371600" rtl="0">
              <a:spcBef>
                <a:spcPts val="0"/>
              </a:spcBef>
              <a:spcAft>
                <a:spcPts val="0"/>
              </a:spcAft>
              <a:buSzPts val="1400"/>
              <a:buChar char="■"/>
              <a:defRPr sz="1800"/>
            </a:lvl3pPr>
            <a:lvl4pPr indent="-317500" lvl="3" marL="1828800" rtl="0">
              <a:spcBef>
                <a:spcPts val="0"/>
              </a:spcBef>
              <a:spcAft>
                <a:spcPts val="0"/>
              </a:spcAft>
              <a:buSzPts val="1400"/>
              <a:buChar char="●"/>
              <a:defRPr sz="1600"/>
            </a:lvl4pPr>
            <a:lvl5pPr indent="-317500" lvl="4" marL="2286000" rtl="0">
              <a:spcBef>
                <a:spcPts val="0"/>
              </a:spcBef>
              <a:spcAft>
                <a:spcPts val="0"/>
              </a:spcAft>
              <a:buSzPts val="1400"/>
              <a:buChar char="○"/>
              <a:defRPr sz="1600"/>
            </a:lvl5pPr>
            <a:lvl6pPr indent="-317500" lvl="5" marL="2743200" rtl="0">
              <a:spcBef>
                <a:spcPts val="0"/>
              </a:spcBef>
              <a:spcAft>
                <a:spcPts val="0"/>
              </a:spcAft>
              <a:buSzPts val="1400"/>
              <a:buChar char="■"/>
              <a:defRPr sz="1600"/>
            </a:lvl6pPr>
            <a:lvl7pPr indent="-317500" lvl="6" marL="3200400" rtl="0">
              <a:spcBef>
                <a:spcPts val="0"/>
              </a:spcBef>
              <a:spcAft>
                <a:spcPts val="0"/>
              </a:spcAft>
              <a:buSzPts val="1400"/>
              <a:buChar char="●"/>
              <a:defRPr sz="1600"/>
            </a:lvl7pPr>
            <a:lvl8pPr indent="-317500" lvl="7" marL="3657600" rtl="0">
              <a:spcBef>
                <a:spcPts val="0"/>
              </a:spcBef>
              <a:spcAft>
                <a:spcPts val="0"/>
              </a:spcAft>
              <a:buSzPts val="1400"/>
              <a:buChar char="○"/>
              <a:defRPr sz="1600"/>
            </a:lvl8pPr>
            <a:lvl9pPr indent="-317500" lvl="8" marL="4114800" rtl="0">
              <a:spcBef>
                <a:spcPts val="0"/>
              </a:spcBef>
              <a:spcAft>
                <a:spcPts val="0"/>
              </a:spcAft>
              <a:buSzPts val="1400"/>
              <a:buChar char="■"/>
              <a:defRPr sz="1600"/>
            </a:lvl9pPr>
          </a:lstStyle>
          <a:p/>
        </p:txBody>
      </p:sp>
      <p:sp>
        <p:nvSpPr>
          <p:cNvPr id="34" name="Google Shape;34;p6"/>
          <p:cNvSpPr txBox="1"/>
          <p:nvPr>
            <p:ph idx="3" type="body"/>
          </p:nvPr>
        </p:nvSpPr>
        <p:spPr>
          <a:xfrm>
            <a:off x="4645025" y="1535113"/>
            <a:ext cx="4041900" cy="639900"/>
          </a:xfrm>
          <a:prstGeom prst="rect">
            <a:avLst/>
          </a:prstGeom>
          <a:noFill/>
          <a:ln>
            <a:noFill/>
          </a:ln>
        </p:spPr>
        <p:txBody>
          <a:bodyPr anchorCtr="0" anchor="b" bIns="91425" lIns="91425" spcFirstLastPara="1" rIns="91425" wrap="square" tIns="91425">
            <a:noAutofit/>
          </a:bodyPr>
          <a:lstStyle>
            <a:lvl1pPr indent="-228600" lvl="0" marL="457200" rtl="0">
              <a:spcBef>
                <a:spcPts val="400"/>
              </a:spcBef>
              <a:spcAft>
                <a:spcPts val="0"/>
              </a:spcAft>
              <a:buSzPts val="1400"/>
              <a:buFont typeface="Arial"/>
              <a:buNone/>
              <a:defRPr b="1" sz="2400"/>
            </a:lvl1pPr>
            <a:lvl2pPr indent="-228600" lvl="1" marL="914400" rtl="0">
              <a:spcBef>
                <a:spcPts val="0"/>
              </a:spcBef>
              <a:spcAft>
                <a:spcPts val="0"/>
              </a:spcAft>
              <a:buSzPts val="1400"/>
              <a:buFont typeface="Arial"/>
              <a:buNone/>
              <a:defRPr b="1" sz="2000"/>
            </a:lvl2pPr>
            <a:lvl3pPr indent="-228600" lvl="2" marL="1371600" rtl="0">
              <a:spcBef>
                <a:spcPts val="0"/>
              </a:spcBef>
              <a:spcAft>
                <a:spcPts val="0"/>
              </a:spcAft>
              <a:buSzPts val="1400"/>
              <a:buFont typeface="Arial"/>
              <a:buNone/>
              <a:defRPr b="1" sz="1800"/>
            </a:lvl3pPr>
            <a:lvl4pPr indent="-228600" lvl="3" marL="1828800" rtl="0">
              <a:spcBef>
                <a:spcPts val="0"/>
              </a:spcBef>
              <a:spcAft>
                <a:spcPts val="0"/>
              </a:spcAft>
              <a:buSzPts val="1400"/>
              <a:buFont typeface="Arial"/>
              <a:buNone/>
              <a:defRPr b="1" sz="1600"/>
            </a:lvl4pPr>
            <a:lvl5pPr indent="-228600" lvl="4" marL="2286000" rtl="0">
              <a:spcBef>
                <a:spcPts val="0"/>
              </a:spcBef>
              <a:spcAft>
                <a:spcPts val="0"/>
              </a:spcAft>
              <a:buSzPts val="1400"/>
              <a:buFont typeface="Arial"/>
              <a:buNone/>
              <a:defRPr b="1" sz="1600"/>
            </a:lvl5pPr>
            <a:lvl6pPr indent="-228600" lvl="5" marL="2743200" rtl="0">
              <a:spcBef>
                <a:spcPts val="0"/>
              </a:spcBef>
              <a:spcAft>
                <a:spcPts val="0"/>
              </a:spcAft>
              <a:buSzPts val="1400"/>
              <a:buFont typeface="Arial"/>
              <a:buNone/>
              <a:defRPr b="1" sz="1600"/>
            </a:lvl6pPr>
            <a:lvl7pPr indent="-228600" lvl="6" marL="3200400" rtl="0">
              <a:spcBef>
                <a:spcPts val="0"/>
              </a:spcBef>
              <a:spcAft>
                <a:spcPts val="0"/>
              </a:spcAft>
              <a:buSzPts val="1400"/>
              <a:buFont typeface="Arial"/>
              <a:buNone/>
              <a:defRPr b="1" sz="1600"/>
            </a:lvl7pPr>
            <a:lvl8pPr indent="-228600" lvl="7" marL="3657600" rtl="0">
              <a:spcBef>
                <a:spcPts val="0"/>
              </a:spcBef>
              <a:spcAft>
                <a:spcPts val="0"/>
              </a:spcAft>
              <a:buSzPts val="1400"/>
              <a:buFont typeface="Arial"/>
              <a:buNone/>
              <a:defRPr b="1" sz="1600"/>
            </a:lvl8pPr>
            <a:lvl9pPr indent="-228600" lvl="8" marL="4114800" rtl="0">
              <a:spcBef>
                <a:spcPts val="0"/>
              </a:spcBef>
              <a:spcAft>
                <a:spcPts val="0"/>
              </a:spcAft>
              <a:buSzPts val="1400"/>
              <a:buFont typeface="Arial"/>
              <a:buNone/>
              <a:defRPr b="1" sz="1600"/>
            </a:lvl9pPr>
          </a:lstStyle>
          <a:p/>
        </p:txBody>
      </p:sp>
      <p:sp>
        <p:nvSpPr>
          <p:cNvPr id="35" name="Google Shape;35;p6"/>
          <p:cNvSpPr txBox="1"/>
          <p:nvPr>
            <p:ph idx="4" type="body"/>
          </p:nvPr>
        </p:nvSpPr>
        <p:spPr>
          <a:xfrm>
            <a:off x="4645025" y="2174875"/>
            <a:ext cx="4041900" cy="3951300"/>
          </a:xfrm>
          <a:prstGeom prst="rect">
            <a:avLst/>
          </a:prstGeom>
          <a:noFill/>
          <a:ln>
            <a:noFill/>
          </a:ln>
        </p:spPr>
        <p:txBody>
          <a:bodyPr anchorCtr="0" anchor="t" bIns="91425" lIns="91425" spcFirstLastPara="1" rIns="91425" wrap="square" tIns="91425">
            <a:noAutofit/>
          </a:bodyPr>
          <a:lstStyle>
            <a:lvl1pPr indent="-317500" lvl="0" marL="457200" rtl="0">
              <a:spcBef>
                <a:spcPts val="400"/>
              </a:spcBef>
              <a:spcAft>
                <a:spcPts val="0"/>
              </a:spcAft>
              <a:buSzPts val="1400"/>
              <a:buChar char="➢"/>
              <a:defRPr sz="2400"/>
            </a:lvl1pPr>
            <a:lvl2pPr indent="-317500" lvl="1" marL="914400" rtl="0">
              <a:spcBef>
                <a:spcPts val="0"/>
              </a:spcBef>
              <a:spcAft>
                <a:spcPts val="0"/>
              </a:spcAft>
              <a:buSzPts val="1400"/>
              <a:buChar char="○"/>
              <a:defRPr sz="2000"/>
            </a:lvl2pPr>
            <a:lvl3pPr indent="-317500" lvl="2" marL="1371600" rtl="0">
              <a:spcBef>
                <a:spcPts val="0"/>
              </a:spcBef>
              <a:spcAft>
                <a:spcPts val="0"/>
              </a:spcAft>
              <a:buSzPts val="1400"/>
              <a:buChar char="■"/>
              <a:defRPr sz="1800"/>
            </a:lvl3pPr>
            <a:lvl4pPr indent="-317500" lvl="3" marL="1828800" rtl="0">
              <a:spcBef>
                <a:spcPts val="0"/>
              </a:spcBef>
              <a:spcAft>
                <a:spcPts val="0"/>
              </a:spcAft>
              <a:buSzPts val="1400"/>
              <a:buChar char="●"/>
              <a:defRPr sz="1600"/>
            </a:lvl4pPr>
            <a:lvl5pPr indent="-317500" lvl="4" marL="2286000" rtl="0">
              <a:spcBef>
                <a:spcPts val="0"/>
              </a:spcBef>
              <a:spcAft>
                <a:spcPts val="0"/>
              </a:spcAft>
              <a:buSzPts val="1400"/>
              <a:buChar char="○"/>
              <a:defRPr sz="1600"/>
            </a:lvl5pPr>
            <a:lvl6pPr indent="-317500" lvl="5" marL="2743200" rtl="0">
              <a:spcBef>
                <a:spcPts val="0"/>
              </a:spcBef>
              <a:spcAft>
                <a:spcPts val="0"/>
              </a:spcAft>
              <a:buSzPts val="1400"/>
              <a:buChar char="■"/>
              <a:defRPr sz="1600"/>
            </a:lvl6pPr>
            <a:lvl7pPr indent="-317500" lvl="6" marL="3200400" rtl="0">
              <a:spcBef>
                <a:spcPts val="0"/>
              </a:spcBef>
              <a:spcAft>
                <a:spcPts val="0"/>
              </a:spcAft>
              <a:buSzPts val="1400"/>
              <a:buChar char="●"/>
              <a:defRPr sz="1600"/>
            </a:lvl7pPr>
            <a:lvl8pPr indent="-317500" lvl="7" marL="3657600" rtl="0">
              <a:spcBef>
                <a:spcPts val="0"/>
              </a:spcBef>
              <a:spcAft>
                <a:spcPts val="0"/>
              </a:spcAft>
              <a:buSzPts val="1400"/>
              <a:buChar char="○"/>
              <a:defRPr sz="1600"/>
            </a:lvl8pPr>
            <a:lvl9pPr indent="-317500" lvl="8" marL="4114800" rtl="0">
              <a:spcBef>
                <a:spcPts val="0"/>
              </a:spcBef>
              <a:spcAft>
                <a:spcPts val="0"/>
              </a:spcAft>
              <a:buSzPts val="1400"/>
              <a:buChar char="■"/>
              <a:defRPr sz="1600"/>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6" name="Shape 36"/>
        <p:cNvGrpSpPr/>
        <p:nvPr/>
      </p:nvGrpSpPr>
      <p:grpSpPr>
        <a:xfrm>
          <a:off x="0" y="0"/>
          <a:ext cx="0" cy="0"/>
          <a:chOff x="0" y="0"/>
          <a:chExt cx="0" cy="0"/>
        </a:xfrm>
      </p:grpSpPr>
      <p:sp>
        <p:nvSpPr>
          <p:cNvPr id="37" name="Google Shape;37;p7"/>
          <p:cNvSpPr txBox="1"/>
          <p:nvPr>
            <p:ph type="title"/>
          </p:nvPr>
        </p:nvSpPr>
        <p:spPr>
          <a:xfrm>
            <a:off x="539750" y="76200"/>
            <a:ext cx="8064600" cy="584400"/>
          </a:xfrm>
          <a:prstGeom prst="rect">
            <a:avLst/>
          </a:prstGeom>
          <a:solidFill>
            <a:schemeClr val="dk1"/>
          </a:solidFill>
          <a:ln>
            <a:noFill/>
          </a:ln>
        </p:spPr>
        <p:txBody>
          <a:bodyPr anchorCtr="0" anchor="ctr" bIns="91425" lIns="91425" spcFirstLastPara="1" rIns="91425" wrap="square" tIns="91425">
            <a:noAutofit/>
          </a:bodyPr>
          <a:lstStyle>
            <a:lvl1pPr lvl="0" rtl="0" algn="l">
              <a:spcBef>
                <a:spcPts val="0"/>
              </a:spcBef>
              <a:spcAft>
                <a:spcPts val="0"/>
              </a:spcAft>
              <a:buSzPts val="1400"/>
              <a:buChar char="●"/>
              <a:defRPr b="1" sz="2400">
                <a:solidFill>
                  <a:schemeClr val="lt1"/>
                </a:solidFill>
                <a:latin typeface="Arial"/>
                <a:ea typeface="Arial"/>
                <a:cs typeface="Arial"/>
                <a:sym typeface="Arial"/>
              </a:defRPr>
            </a:lvl1pPr>
            <a:lvl2pPr lvl="1" rtl="0" algn="l">
              <a:spcBef>
                <a:spcPts val="0"/>
              </a:spcBef>
              <a:spcAft>
                <a:spcPts val="0"/>
              </a:spcAft>
              <a:buSzPts val="1400"/>
              <a:buChar char="○"/>
              <a:defRPr b="1" sz="2400">
                <a:solidFill>
                  <a:schemeClr val="lt1"/>
                </a:solidFill>
                <a:latin typeface="Arial"/>
                <a:ea typeface="Arial"/>
                <a:cs typeface="Arial"/>
                <a:sym typeface="Arial"/>
              </a:defRPr>
            </a:lvl2pPr>
            <a:lvl3pPr lvl="2" rtl="0" algn="l">
              <a:spcBef>
                <a:spcPts val="0"/>
              </a:spcBef>
              <a:spcAft>
                <a:spcPts val="0"/>
              </a:spcAft>
              <a:buSzPts val="1400"/>
              <a:buChar char="■"/>
              <a:defRPr b="1" sz="2400">
                <a:solidFill>
                  <a:schemeClr val="lt1"/>
                </a:solidFill>
                <a:latin typeface="Arial"/>
                <a:ea typeface="Arial"/>
                <a:cs typeface="Arial"/>
                <a:sym typeface="Arial"/>
              </a:defRPr>
            </a:lvl3pPr>
            <a:lvl4pPr lvl="3" rtl="0" algn="l">
              <a:spcBef>
                <a:spcPts val="0"/>
              </a:spcBef>
              <a:spcAft>
                <a:spcPts val="0"/>
              </a:spcAft>
              <a:buSzPts val="1400"/>
              <a:buChar char="●"/>
              <a:defRPr b="1" sz="2400">
                <a:solidFill>
                  <a:schemeClr val="lt1"/>
                </a:solidFill>
                <a:latin typeface="Arial"/>
                <a:ea typeface="Arial"/>
                <a:cs typeface="Arial"/>
                <a:sym typeface="Arial"/>
              </a:defRPr>
            </a:lvl4pPr>
            <a:lvl5pPr lvl="4" rtl="0" algn="l">
              <a:spcBef>
                <a:spcPts val="0"/>
              </a:spcBef>
              <a:spcAft>
                <a:spcPts val="0"/>
              </a:spcAft>
              <a:buSzPts val="1400"/>
              <a:buChar char="○"/>
              <a:defRPr b="1" sz="2400">
                <a:solidFill>
                  <a:schemeClr val="lt1"/>
                </a:solidFill>
                <a:latin typeface="Arial"/>
                <a:ea typeface="Arial"/>
                <a:cs typeface="Arial"/>
                <a:sym typeface="Arial"/>
              </a:defRPr>
            </a:lvl5pPr>
            <a:lvl6pPr lvl="5" marL="457200" rtl="0" algn="l">
              <a:spcBef>
                <a:spcPts val="0"/>
              </a:spcBef>
              <a:spcAft>
                <a:spcPts val="0"/>
              </a:spcAft>
              <a:buSzPts val="1400"/>
              <a:buChar char="■"/>
              <a:defRPr b="1" sz="2400">
                <a:solidFill>
                  <a:schemeClr val="lt1"/>
                </a:solidFill>
                <a:latin typeface="Arial"/>
                <a:ea typeface="Arial"/>
                <a:cs typeface="Arial"/>
                <a:sym typeface="Arial"/>
              </a:defRPr>
            </a:lvl6pPr>
            <a:lvl7pPr lvl="6" marL="914400" rtl="0" algn="l">
              <a:spcBef>
                <a:spcPts val="0"/>
              </a:spcBef>
              <a:spcAft>
                <a:spcPts val="0"/>
              </a:spcAft>
              <a:buSzPts val="1400"/>
              <a:buChar char="●"/>
              <a:defRPr b="1" sz="2400">
                <a:solidFill>
                  <a:schemeClr val="lt1"/>
                </a:solidFill>
                <a:latin typeface="Arial"/>
                <a:ea typeface="Arial"/>
                <a:cs typeface="Arial"/>
                <a:sym typeface="Arial"/>
              </a:defRPr>
            </a:lvl7pPr>
            <a:lvl8pPr lvl="7" marL="1371600" rtl="0" algn="l">
              <a:spcBef>
                <a:spcPts val="0"/>
              </a:spcBef>
              <a:spcAft>
                <a:spcPts val="0"/>
              </a:spcAft>
              <a:buSzPts val="1400"/>
              <a:buChar char="○"/>
              <a:defRPr b="1" sz="2400">
                <a:solidFill>
                  <a:schemeClr val="lt1"/>
                </a:solidFill>
                <a:latin typeface="Arial"/>
                <a:ea typeface="Arial"/>
                <a:cs typeface="Arial"/>
                <a:sym typeface="Arial"/>
              </a:defRPr>
            </a:lvl8pPr>
            <a:lvl9pPr lvl="8" marL="1828800" rtl="0" algn="l">
              <a:spcBef>
                <a:spcPts val="0"/>
              </a:spcBef>
              <a:spcAft>
                <a:spcPts val="0"/>
              </a:spcAft>
              <a:buSzPts val="1400"/>
              <a:buChar char="■"/>
              <a:defRPr b="1" sz="2400">
                <a:solidFill>
                  <a:schemeClr val="lt1"/>
                </a:solidFill>
                <a:latin typeface="Arial"/>
                <a:ea typeface="Arial"/>
                <a:cs typeface="Arial"/>
                <a:sym typeface="Aria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8" name="Shape 38"/>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9" name="Shape 39"/>
        <p:cNvGrpSpPr/>
        <p:nvPr/>
      </p:nvGrpSpPr>
      <p:grpSpPr>
        <a:xfrm>
          <a:off x="0" y="0"/>
          <a:ext cx="0" cy="0"/>
          <a:chOff x="0" y="0"/>
          <a:chExt cx="0" cy="0"/>
        </a:xfrm>
      </p:grpSpPr>
      <p:sp>
        <p:nvSpPr>
          <p:cNvPr id="40" name="Google Shape;40;p9"/>
          <p:cNvSpPr txBox="1"/>
          <p:nvPr>
            <p:ph type="title"/>
          </p:nvPr>
        </p:nvSpPr>
        <p:spPr>
          <a:xfrm>
            <a:off x="457200" y="273050"/>
            <a:ext cx="3008400" cy="1161900"/>
          </a:xfrm>
          <a:prstGeom prst="rect">
            <a:avLst/>
          </a:prstGeom>
          <a:solidFill>
            <a:schemeClr val="dk1"/>
          </a:solidFill>
          <a:ln>
            <a:noFill/>
          </a:ln>
        </p:spPr>
        <p:txBody>
          <a:bodyPr anchorCtr="0" anchor="b" bIns="91425" lIns="91425" spcFirstLastPara="1" rIns="91425" wrap="square" tIns="91425">
            <a:noAutofit/>
          </a:bodyPr>
          <a:lstStyle>
            <a:lvl1pPr lvl="0" rtl="0" algn="l">
              <a:spcBef>
                <a:spcPts val="0"/>
              </a:spcBef>
              <a:spcAft>
                <a:spcPts val="0"/>
              </a:spcAft>
              <a:buSzPts val="1400"/>
              <a:buChar char="●"/>
              <a:defRPr b="1" sz="2000"/>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41" name="Google Shape;41;p9"/>
          <p:cNvSpPr txBox="1"/>
          <p:nvPr>
            <p:ph idx="1" type="body"/>
          </p:nvPr>
        </p:nvSpPr>
        <p:spPr>
          <a:xfrm>
            <a:off x="3575050" y="273050"/>
            <a:ext cx="5111700" cy="5853000"/>
          </a:xfrm>
          <a:prstGeom prst="rect">
            <a:avLst/>
          </a:prstGeom>
          <a:noFill/>
          <a:ln>
            <a:noFill/>
          </a:ln>
        </p:spPr>
        <p:txBody>
          <a:bodyPr anchorCtr="0" anchor="t" bIns="91425" lIns="91425" spcFirstLastPara="1" rIns="91425" wrap="square" tIns="91425">
            <a:noAutofit/>
          </a:bodyPr>
          <a:lstStyle>
            <a:lvl1pPr indent="-317500" lvl="0" marL="457200" rtl="0">
              <a:spcBef>
                <a:spcPts val="400"/>
              </a:spcBef>
              <a:spcAft>
                <a:spcPts val="0"/>
              </a:spcAft>
              <a:buSzPts val="1400"/>
              <a:buChar char="➢"/>
              <a:defRPr sz="3200"/>
            </a:lvl1pPr>
            <a:lvl2pPr indent="-317500" lvl="1" marL="914400" rtl="0">
              <a:spcBef>
                <a:spcPts val="0"/>
              </a:spcBef>
              <a:spcAft>
                <a:spcPts val="0"/>
              </a:spcAft>
              <a:buSzPts val="1400"/>
              <a:buChar char="○"/>
              <a:defRPr sz="2800"/>
            </a:lvl2pPr>
            <a:lvl3pPr indent="-317500" lvl="2" marL="1371600" rtl="0">
              <a:spcBef>
                <a:spcPts val="0"/>
              </a:spcBef>
              <a:spcAft>
                <a:spcPts val="0"/>
              </a:spcAft>
              <a:buSzPts val="1400"/>
              <a:buChar char="■"/>
              <a:defRPr sz="2400"/>
            </a:lvl3pPr>
            <a:lvl4pPr indent="-317500" lvl="3" marL="1828800" rtl="0">
              <a:spcBef>
                <a:spcPts val="0"/>
              </a:spcBef>
              <a:spcAft>
                <a:spcPts val="0"/>
              </a:spcAft>
              <a:buSzPts val="1400"/>
              <a:buChar char="●"/>
              <a:defRPr sz="2000"/>
            </a:lvl4pPr>
            <a:lvl5pPr indent="-317500" lvl="4" marL="2286000" rtl="0">
              <a:spcBef>
                <a:spcPts val="0"/>
              </a:spcBef>
              <a:spcAft>
                <a:spcPts val="0"/>
              </a:spcAft>
              <a:buSzPts val="1400"/>
              <a:buChar char="○"/>
              <a:defRPr sz="2000"/>
            </a:lvl5pPr>
            <a:lvl6pPr indent="-317500" lvl="5" marL="2743200" rtl="0">
              <a:spcBef>
                <a:spcPts val="0"/>
              </a:spcBef>
              <a:spcAft>
                <a:spcPts val="0"/>
              </a:spcAft>
              <a:buSzPts val="1400"/>
              <a:buChar char="■"/>
              <a:defRPr sz="2000"/>
            </a:lvl6pPr>
            <a:lvl7pPr indent="-317500" lvl="6" marL="3200400" rtl="0">
              <a:spcBef>
                <a:spcPts val="0"/>
              </a:spcBef>
              <a:spcAft>
                <a:spcPts val="0"/>
              </a:spcAft>
              <a:buSzPts val="1400"/>
              <a:buChar char="●"/>
              <a:defRPr sz="2000"/>
            </a:lvl7pPr>
            <a:lvl8pPr indent="-317500" lvl="7" marL="3657600" rtl="0">
              <a:spcBef>
                <a:spcPts val="0"/>
              </a:spcBef>
              <a:spcAft>
                <a:spcPts val="0"/>
              </a:spcAft>
              <a:buSzPts val="1400"/>
              <a:buChar char="○"/>
              <a:defRPr sz="2000"/>
            </a:lvl8pPr>
            <a:lvl9pPr indent="-317500" lvl="8" marL="4114800" rtl="0">
              <a:spcBef>
                <a:spcPts val="0"/>
              </a:spcBef>
              <a:spcAft>
                <a:spcPts val="0"/>
              </a:spcAft>
              <a:buSzPts val="1400"/>
              <a:buChar char="■"/>
              <a:defRPr sz="2000"/>
            </a:lvl9pPr>
          </a:lstStyle>
          <a:p/>
        </p:txBody>
      </p:sp>
      <p:sp>
        <p:nvSpPr>
          <p:cNvPr id="42" name="Google Shape;42;p9"/>
          <p:cNvSpPr txBox="1"/>
          <p:nvPr>
            <p:ph idx="2" type="body"/>
          </p:nvPr>
        </p:nvSpPr>
        <p:spPr>
          <a:xfrm>
            <a:off x="457200" y="1435100"/>
            <a:ext cx="3008400" cy="4691100"/>
          </a:xfrm>
          <a:prstGeom prst="rect">
            <a:avLst/>
          </a:prstGeom>
          <a:noFill/>
          <a:ln>
            <a:noFill/>
          </a:ln>
        </p:spPr>
        <p:txBody>
          <a:bodyPr anchorCtr="0" anchor="t" bIns="91425" lIns="91425" spcFirstLastPara="1" rIns="91425" wrap="square" tIns="91425">
            <a:noAutofit/>
          </a:bodyPr>
          <a:lstStyle>
            <a:lvl1pPr indent="-228600" lvl="0" marL="457200" rtl="0">
              <a:spcBef>
                <a:spcPts val="400"/>
              </a:spcBef>
              <a:spcAft>
                <a:spcPts val="0"/>
              </a:spcAft>
              <a:buSzPts val="1400"/>
              <a:buFont typeface="Arial"/>
              <a:buNone/>
              <a:defRPr sz="1400"/>
            </a:lvl1pPr>
            <a:lvl2pPr indent="-228600" lvl="1" marL="914400" rtl="0">
              <a:spcBef>
                <a:spcPts val="0"/>
              </a:spcBef>
              <a:spcAft>
                <a:spcPts val="0"/>
              </a:spcAft>
              <a:buSzPts val="1400"/>
              <a:buFont typeface="Arial"/>
              <a:buNone/>
              <a:defRPr sz="1200"/>
            </a:lvl2pPr>
            <a:lvl3pPr indent="-228600" lvl="2" marL="1371600" rtl="0">
              <a:spcBef>
                <a:spcPts val="0"/>
              </a:spcBef>
              <a:spcAft>
                <a:spcPts val="0"/>
              </a:spcAft>
              <a:buSzPts val="1400"/>
              <a:buFont typeface="Arial"/>
              <a:buNone/>
              <a:defRPr sz="1000"/>
            </a:lvl3pPr>
            <a:lvl4pPr indent="-228600" lvl="3" marL="1828800" rtl="0">
              <a:spcBef>
                <a:spcPts val="0"/>
              </a:spcBef>
              <a:spcAft>
                <a:spcPts val="0"/>
              </a:spcAft>
              <a:buSzPts val="1400"/>
              <a:buFont typeface="Arial"/>
              <a:buNone/>
              <a:defRPr sz="900"/>
            </a:lvl4pPr>
            <a:lvl5pPr indent="-228600" lvl="4" marL="2286000" rtl="0">
              <a:spcBef>
                <a:spcPts val="0"/>
              </a:spcBef>
              <a:spcAft>
                <a:spcPts val="0"/>
              </a:spcAft>
              <a:buSzPts val="1400"/>
              <a:buFont typeface="Arial"/>
              <a:buNone/>
              <a:defRPr sz="900"/>
            </a:lvl5pPr>
            <a:lvl6pPr indent="-228600" lvl="5" marL="2743200" rtl="0">
              <a:spcBef>
                <a:spcPts val="0"/>
              </a:spcBef>
              <a:spcAft>
                <a:spcPts val="0"/>
              </a:spcAft>
              <a:buSzPts val="1400"/>
              <a:buFont typeface="Arial"/>
              <a:buNone/>
              <a:defRPr sz="900"/>
            </a:lvl6pPr>
            <a:lvl7pPr indent="-228600" lvl="6" marL="3200400" rtl="0">
              <a:spcBef>
                <a:spcPts val="0"/>
              </a:spcBef>
              <a:spcAft>
                <a:spcPts val="0"/>
              </a:spcAft>
              <a:buSzPts val="1400"/>
              <a:buFont typeface="Arial"/>
              <a:buNone/>
              <a:defRPr sz="900"/>
            </a:lvl7pPr>
            <a:lvl8pPr indent="-228600" lvl="7" marL="3657600" rtl="0">
              <a:spcBef>
                <a:spcPts val="0"/>
              </a:spcBef>
              <a:spcAft>
                <a:spcPts val="0"/>
              </a:spcAft>
              <a:buSzPts val="1400"/>
              <a:buFont typeface="Arial"/>
              <a:buNone/>
              <a:defRPr sz="900"/>
            </a:lvl8pPr>
            <a:lvl9pPr indent="-228600" lvl="8" marL="4114800" rtl="0">
              <a:spcBef>
                <a:spcPts val="0"/>
              </a:spcBef>
              <a:spcAft>
                <a:spcPts val="0"/>
              </a:spcAft>
              <a:buSzPts val="1400"/>
              <a:buFont typeface="Arial"/>
              <a:buNone/>
              <a:defRPr sz="9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3" name="Shape 43"/>
        <p:cNvGrpSpPr/>
        <p:nvPr/>
      </p:nvGrpSpPr>
      <p:grpSpPr>
        <a:xfrm>
          <a:off x="0" y="0"/>
          <a:ext cx="0" cy="0"/>
          <a:chOff x="0" y="0"/>
          <a:chExt cx="0" cy="0"/>
        </a:xfrm>
      </p:grpSpPr>
      <p:sp>
        <p:nvSpPr>
          <p:cNvPr id="44" name="Google Shape;44;p10"/>
          <p:cNvSpPr txBox="1"/>
          <p:nvPr>
            <p:ph type="title"/>
          </p:nvPr>
        </p:nvSpPr>
        <p:spPr>
          <a:xfrm>
            <a:off x="1792288" y="4800600"/>
            <a:ext cx="5486400" cy="566700"/>
          </a:xfrm>
          <a:prstGeom prst="rect">
            <a:avLst/>
          </a:prstGeom>
          <a:solidFill>
            <a:schemeClr val="dk1"/>
          </a:solidFill>
          <a:ln>
            <a:noFill/>
          </a:ln>
        </p:spPr>
        <p:txBody>
          <a:bodyPr anchorCtr="0" anchor="b" bIns="91425" lIns="91425" spcFirstLastPara="1" rIns="91425" wrap="square" tIns="91425">
            <a:noAutofit/>
          </a:bodyPr>
          <a:lstStyle>
            <a:lvl1pPr lvl="0" rtl="0" algn="l">
              <a:spcBef>
                <a:spcPts val="0"/>
              </a:spcBef>
              <a:spcAft>
                <a:spcPts val="0"/>
              </a:spcAft>
              <a:buSzPts val="1400"/>
              <a:buChar char="●"/>
              <a:defRPr b="1" sz="2000"/>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45" name="Google Shape;45;p10"/>
          <p:cNvSpPr txBox="1"/>
          <p:nvPr>
            <p:ph idx="1" type="body"/>
          </p:nvPr>
        </p:nvSpPr>
        <p:spPr>
          <a:xfrm>
            <a:off x="1792288" y="5367338"/>
            <a:ext cx="5486400" cy="804900"/>
          </a:xfrm>
          <a:prstGeom prst="rect">
            <a:avLst/>
          </a:prstGeom>
          <a:noFill/>
          <a:ln>
            <a:noFill/>
          </a:ln>
        </p:spPr>
        <p:txBody>
          <a:bodyPr anchorCtr="0" anchor="t" bIns="91425" lIns="91425" spcFirstLastPara="1" rIns="91425" wrap="square" tIns="91425">
            <a:noAutofit/>
          </a:bodyPr>
          <a:lstStyle>
            <a:lvl1pPr indent="-228600" lvl="0" marL="457200" rtl="0">
              <a:spcBef>
                <a:spcPts val="400"/>
              </a:spcBef>
              <a:spcAft>
                <a:spcPts val="0"/>
              </a:spcAft>
              <a:buSzPts val="1400"/>
              <a:buFont typeface="Arial"/>
              <a:buNone/>
              <a:defRPr sz="1400"/>
            </a:lvl1pPr>
            <a:lvl2pPr indent="-228600" lvl="1" marL="914400" rtl="0">
              <a:spcBef>
                <a:spcPts val="0"/>
              </a:spcBef>
              <a:spcAft>
                <a:spcPts val="0"/>
              </a:spcAft>
              <a:buSzPts val="1400"/>
              <a:buFont typeface="Arial"/>
              <a:buNone/>
              <a:defRPr sz="1200"/>
            </a:lvl2pPr>
            <a:lvl3pPr indent="-228600" lvl="2" marL="1371600" rtl="0">
              <a:spcBef>
                <a:spcPts val="0"/>
              </a:spcBef>
              <a:spcAft>
                <a:spcPts val="0"/>
              </a:spcAft>
              <a:buSzPts val="1400"/>
              <a:buFont typeface="Arial"/>
              <a:buNone/>
              <a:defRPr sz="1000"/>
            </a:lvl3pPr>
            <a:lvl4pPr indent="-228600" lvl="3" marL="1828800" rtl="0">
              <a:spcBef>
                <a:spcPts val="0"/>
              </a:spcBef>
              <a:spcAft>
                <a:spcPts val="0"/>
              </a:spcAft>
              <a:buSzPts val="1400"/>
              <a:buFont typeface="Arial"/>
              <a:buNone/>
              <a:defRPr sz="900"/>
            </a:lvl4pPr>
            <a:lvl5pPr indent="-228600" lvl="4" marL="2286000" rtl="0">
              <a:spcBef>
                <a:spcPts val="0"/>
              </a:spcBef>
              <a:spcAft>
                <a:spcPts val="0"/>
              </a:spcAft>
              <a:buSzPts val="1400"/>
              <a:buFont typeface="Arial"/>
              <a:buNone/>
              <a:defRPr sz="900"/>
            </a:lvl5pPr>
            <a:lvl6pPr indent="-228600" lvl="5" marL="2743200" rtl="0">
              <a:spcBef>
                <a:spcPts val="0"/>
              </a:spcBef>
              <a:spcAft>
                <a:spcPts val="0"/>
              </a:spcAft>
              <a:buSzPts val="1400"/>
              <a:buFont typeface="Arial"/>
              <a:buNone/>
              <a:defRPr sz="900"/>
            </a:lvl6pPr>
            <a:lvl7pPr indent="-228600" lvl="6" marL="3200400" rtl="0">
              <a:spcBef>
                <a:spcPts val="0"/>
              </a:spcBef>
              <a:spcAft>
                <a:spcPts val="0"/>
              </a:spcAft>
              <a:buSzPts val="1400"/>
              <a:buFont typeface="Arial"/>
              <a:buNone/>
              <a:defRPr sz="900"/>
            </a:lvl7pPr>
            <a:lvl8pPr indent="-228600" lvl="7" marL="3657600" rtl="0">
              <a:spcBef>
                <a:spcPts val="0"/>
              </a:spcBef>
              <a:spcAft>
                <a:spcPts val="0"/>
              </a:spcAft>
              <a:buSzPts val="1400"/>
              <a:buFont typeface="Arial"/>
              <a:buNone/>
              <a:defRPr sz="900"/>
            </a:lvl8pPr>
            <a:lvl9pPr indent="-228600" lvl="8" marL="4114800" rtl="0">
              <a:spcBef>
                <a:spcPts val="0"/>
              </a:spcBef>
              <a:spcAft>
                <a:spcPts val="0"/>
              </a:spcAft>
              <a:buSzPts val="1400"/>
              <a:buFont typeface="Arial"/>
              <a:buNone/>
              <a:defRPr sz="900"/>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19.xml"/><Relationship Id="rId11" Type="http://schemas.openxmlformats.org/officeDocument/2006/relationships/slideLayout" Target="../slideLayouts/slideLayout10.xml"/><Relationship Id="rId22" Type="http://schemas.openxmlformats.org/officeDocument/2006/relationships/theme" Target="../theme/theme1.xml"/><Relationship Id="rId10" Type="http://schemas.openxmlformats.org/officeDocument/2006/relationships/slideLayout" Target="../slideLayouts/slideLayout9.xml"/><Relationship Id="rId21" Type="http://schemas.openxmlformats.org/officeDocument/2006/relationships/slideLayout" Target="../slideLayouts/slideLayout20.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2.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19" Type="http://schemas.openxmlformats.org/officeDocument/2006/relationships/slideLayout" Target="../slideLayouts/slideLayout18.xml"/><Relationship Id="rId6" Type="http://schemas.openxmlformats.org/officeDocument/2006/relationships/slideLayout" Target="../slideLayouts/slideLayout5.xml"/><Relationship Id="rId18" Type="http://schemas.openxmlformats.org/officeDocument/2006/relationships/slideLayout" Target="../slideLayouts/slideLayout17.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539750" y="76200"/>
            <a:ext cx="8064600" cy="584400"/>
          </a:xfrm>
          <a:prstGeom prst="rect">
            <a:avLst/>
          </a:prstGeom>
          <a:solidFill>
            <a:schemeClr val="dk1"/>
          </a:solidFill>
          <a:ln>
            <a:noFill/>
          </a:ln>
        </p:spPr>
        <p:txBody>
          <a:bodyPr anchorCtr="0" anchor="ctr" bIns="91425" lIns="91425" spcFirstLastPara="1" rIns="91425" wrap="square" tIns="91425">
            <a:noAutofit/>
          </a:bodyPr>
          <a:lstStyle>
            <a:lvl1pPr indent="-88900" lvl="0" marL="0" marR="0" rtl="0" algn="l">
              <a:spcBef>
                <a:spcPts val="0"/>
              </a:spcBef>
              <a:spcAft>
                <a:spcPts val="0"/>
              </a:spcAft>
              <a:buSzPts val="1400"/>
              <a:buChar char="●"/>
              <a:defRPr b="1" i="0" sz="2400" u="none" cap="none" strike="noStrike">
                <a:solidFill>
                  <a:schemeClr val="lt1"/>
                </a:solidFill>
                <a:latin typeface="Arial"/>
                <a:ea typeface="Arial"/>
                <a:cs typeface="Arial"/>
                <a:sym typeface="Arial"/>
              </a:defRPr>
            </a:lvl1pPr>
            <a:lvl2pPr indent="-88900" lvl="1" marL="0" marR="0" rtl="0" algn="l">
              <a:spcBef>
                <a:spcPts val="0"/>
              </a:spcBef>
              <a:spcAft>
                <a:spcPts val="0"/>
              </a:spcAft>
              <a:buSzPts val="1400"/>
              <a:buChar char="○"/>
              <a:defRPr b="1" i="0" sz="2400" u="none" cap="none" strike="noStrike">
                <a:solidFill>
                  <a:schemeClr val="lt1"/>
                </a:solidFill>
                <a:latin typeface="Arial"/>
                <a:ea typeface="Arial"/>
                <a:cs typeface="Arial"/>
                <a:sym typeface="Arial"/>
              </a:defRPr>
            </a:lvl2pPr>
            <a:lvl3pPr indent="-88900" lvl="2" marL="0" marR="0" rtl="0" algn="l">
              <a:spcBef>
                <a:spcPts val="0"/>
              </a:spcBef>
              <a:spcAft>
                <a:spcPts val="0"/>
              </a:spcAft>
              <a:buSzPts val="1400"/>
              <a:buChar char="■"/>
              <a:defRPr b="1" i="0" sz="2400" u="none" cap="none" strike="noStrike">
                <a:solidFill>
                  <a:schemeClr val="lt1"/>
                </a:solidFill>
                <a:latin typeface="Arial"/>
                <a:ea typeface="Arial"/>
                <a:cs typeface="Arial"/>
                <a:sym typeface="Arial"/>
              </a:defRPr>
            </a:lvl3pPr>
            <a:lvl4pPr indent="-88900" lvl="3" marL="0" marR="0" rtl="0" algn="l">
              <a:spcBef>
                <a:spcPts val="0"/>
              </a:spcBef>
              <a:spcAft>
                <a:spcPts val="0"/>
              </a:spcAft>
              <a:buSzPts val="1400"/>
              <a:buChar char="●"/>
              <a:defRPr b="1" i="0" sz="2400" u="none" cap="none" strike="noStrike">
                <a:solidFill>
                  <a:schemeClr val="lt1"/>
                </a:solidFill>
                <a:latin typeface="Arial"/>
                <a:ea typeface="Arial"/>
                <a:cs typeface="Arial"/>
                <a:sym typeface="Arial"/>
              </a:defRPr>
            </a:lvl4pPr>
            <a:lvl5pPr indent="-88900" lvl="4" marL="0" marR="0" rtl="0" algn="l">
              <a:spcBef>
                <a:spcPts val="0"/>
              </a:spcBef>
              <a:spcAft>
                <a:spcPts val="0"/>
              </a:spcAft>
              <a:buSzPts val="1400"/>
              <a:buChar char="○"/>
              <a:defRPr b="1" i="0" sz="2400" u="none" cap="none" strike="noStrike">
                <a:solidFill>
                  <a:schemeClr val="lt1"/>
                </a:solidFill>
                <a:latin typeface="Arial"/>
                <a:ea typeface="Arial"/>
                <a:cs typeface="Arial"/>
                <a:sym typeface="Arial"/>
              </a:defRPr>
            </a:lvl5pPr>
            <a:lvl6pPr indent="-88900" lvl="5" marL="457200" marR="0" rtl="0" algn="l">
              <a:spcBef>
                <a:spcPts val="0"/>
              </a:spcBef>
              <a:spcAft>
                <a:spcPts val="0"/>
              </a:spcAft>
              <a:buSzPts val="1400"/>
              <a:buChar char="■"/>
              <a:defRPr b="1" i="0" sz="2400" u="none" cap="none" strike="noStrike">
                <a:solidFill>
                  <a:schemeClr val="lt1"/>
                </a:solidFill>
                <a:latin typeface="Arial"/>
                <a:ea typeface="Arial"/>
                <a:cs typeface="Arial"/>
                <a:sym typeface="Arial"/>
              </a:defRPr>
            </a:lvl6pPr>
            <a:lvl7pPr indent="-88900" lvl="6" marL="914400" marR="0" rtl="0" algn="l">
              <a:spcBef>
                <a:spcPts val="0"/>
              </a:spcBef>
              <a:spcAft>
                <a:spcPts val="0"/>
              </a:spcAft>
              <a:buSzPts val="1400"/>
              <a:buChar char="●"/>
              <a:defRPr b="1" i="0" sz="2400" u="none" cap="none" strike="noStrike">
                <a:solidFill>
                  <a:schemeClr val="lt1"/>
                </a:solidFill>
                <a:latin typeface="Arial"/>
                <a:ea typeface="Arial"/>
                <a:cs typeface="Arial"/>
                <a:sym typeface="Arial"/>
              </a:defRPr>
            </a:lvl7pPr>
            <a:lvl8pPr indent="-88900" lvl="7" marL="1371600" marR="0" rtl="0" algn="l">
              <a:spcBef>
                <a:spcPts val="0"/>
              </a:spcBef>
              <a:spcAft>
                <a:spcPts val="0"/>
              </a:spcAft>
              <a:buSzPts val="1400"/>
              <a:buChar char="○"/>
              <a:defRPr b="1" i="0" sz="2400" u="none" cap="none" strike="noStrike">
                <a:solidFill>
                  <a:schemeClr val="lt1"/>
                </a:solidFill>
                <a:latin typeface="Arial"/>
                <a:ea typeface="Arial"/>
                <a:cs typeface="Arial"/>
                <a:sym typeface="Arial"/>
              </a:defRPr>
            </a:lvl8pPr>
            <a:lvl9pPr indent="-88900" lvl="8" marL="1828800" marR="0" rtl="0" algn="l">
              <a:spcBef>
                <a:spcPts val="0"/>
              </a:spcBef>
              <a:spcAft>
                <a:spcPts val="0"/>
              </a:spcAft>
              <a:buSzPts val="1400"/>
              <a:buChar char="■"/>
              <a:defRPr b="1" i="0" sz="2400" u="none" cap="none" strike="noStrike">
                <a:solidFill>
                  <a:schemeClr val="lt1"/>
                </a:solidFill>
                <a:latin typeface="Arial"/>
                <a:ea typeface="Arial"/>
                <a:cs typeface="Arial"/>
                <a:sym typeface="Arial"/>
              </a:defRPr>
            </a:lvl9pPr>
          </a:lstStyle>
          <a:p/>
        </p:txBody>
      </p:sp>
      <p:sp>
        <p:nvSpPr>
          <p:cNvPr id="7" name="Google Shape;7;p1"/>
          <p:cNvSpPr txBox="1"/>
          <p:nvPr>
            <p:ph idx="1" type="body"/>
          </p:nvPr>
        </p:nvSpPr>
        <p:spPr>
          <a:xfrm>
            <a:off x="539750" y="875075"/>
            <a:ext cx="8064600" cy="5220900"/>
          </a:xfrm>
          <a:prstGeom prst="rect">
            <a:avLst/>
          </a:prstGeom>
          <a:noFill/>
          <a:ln>
            <a:noFill/>
          </a:ln>
        </p:spPr>
        <p:txBody>
          <a:bodyPr anchorCtr="0" anchor="t" bIns="91425" lIns="91425" spcFirstLastPara="1" rIns="91425" wrap="square" tIns="91425">
            <a:noAutofit/>
          </a:bodyPr>
          <a:lstStyle>
            <a:lvl1pPr indent="-317500" lvl="0" marL="457200" marR="0" rtl="0" algn="l">
              <a:spcBef>
                <a:spcPts val="400"/>
              </a:spcBef>
              <a:spcAft>
                <a:spcPts val="0"/>
              </a:spcAft>
              <a:buClr>
                <a:schemeClr val="dk1"/>
              </a:buClr>
              <a:buSzPts val="1400"/>
              <a:buChar char="➢"/>
              <a:defRPr b="0" i="0" sz="2000" u="none" cap="none" strike="noStrike">
                <a:solidFill>
                  <a:schemeClr val="dk1"/>
                </a:solidFill>
                <a:latin typeface="Arial"/>
                <a:ea typeface="Arial"/>
                <a:cs typeface="Arial"/>
                <a:sym typeface="Arial"/>
              </a:defRPr>
            </a:lvl1pPr>
            <a:lvl2pPr indent="-317500" lvl="1" marL="914400" marR="0" rtl="0" algn="l">
              <a:spcBef>
                <a:spcPts val="0"/>
              </a:spcBef>
              <a:spcAft>
                <a:spcPts val="0"/>
              </a:spcAft>
              <a:buClr>
                <a:schemeClr val="dk1"/>
              </a:buClr>
              <a:buSzPts val="1400"/>
              <a:buFont typeface="Arial"/>
              <a:buChar char="○"/>
              <a:defRPr b="0" i="0" sz="1800" u="none" cap="none" strike="noStrike">
                <a:solidFill>
                  <a:schemeClr val="dk1"/>
                </a:solidFill>
                <a:latin typeface="Arial"/>
                <a:ea typeface="Arial"/>
                <a:cs typeface="Arial"/>
                <a:sym typeface="Arial"/>
              </a:defRPr>
            </a:lvl2pPr>
            <a:lvl3pPr indent="-317500" lvl="2" marL="1371600" marR="0" rtl="0" algn="l">
              <a:spcBef>
                <a:spcPts val="0"/>
              </a:spcBef>
              <a:spcAft>
                <a:spcPts val="0"/>
              </a:spcAft>
              <a:buClr>
                <a:schemeClr val="dk1"/>
              </a:buClr>
              <a:buSzPts val="1400"/>
              <a:buFont typeface="Arial"/>
              <a:buChar char="■"/>
              <a:defRPr b="0" i="0" sz="1600" u="none" cap="none" strike="noStrike">
                <a:solidFill>
                  <a:schemeClr val="dk1"/>
                </a:solidFill>
                <a:latin typeface="Arial"/>
                <a:ea typeface="Arial"/>
                <a:cs typeface="Arial"/>
                <a:sym typeface="Arial"/>
              </a:defRPr>
            </a:lvl3pPr>
            <a:lvl4pPr indent="-317500" lvl="3" marL="1828800" marR="0" rtl="0" algn="l">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spcBef>
                <a:spcPts val="0"/>
              </a:spcBef>
              <a:spcAft>
                <a:spcPts val="0"/>
              </a:spcAft>
              <a:buClr>
                <a:schemeClr val="dk1"/>
              </a:buClr>
              <a:buSzPts val="1400"/>
              <a:buFont typeface="Arial"/>
              <a:buChar char="○"/>
              <a:defRPr b="0" i="0" sz="1200" u="none" cap="none" strike="noStrike">
                <a:solidFill>
                  <a:schemeClr val="dk1"/>
                </a:solidFill>
                <a:latin typeface="Arial"/>
                <a:ea typeface="Arial"/>
                <a:cs typeface="Arial"/>
                <a:sym typeface="Arial"/>
              </a:defRPr>
            </a:lvl5pPr>
            <a:lvl6pPr indent="-317500" lvl="5" marL="2743200" marR="0" rtl="0" algn="l">
              <a:spcBef>
                <a:spcPts val="0"/>
              </a:spcBef>
              <a:spcAft>
                <a:spcPts val="0"/>
              </a:spcAft>
              <a:buClr>
                <a:schemeClr val="dk1"/>
              </a:buClr>
              <a:buSzPts val="1400"/>
              <a:buFont typeface="Arial"/>
              <a:buChar char="■"/>
              <a:defRPr b="0" i="0" sz="2000" u="none" cap="none" strike="noStrike">
                <a:solidFill>
                  <a:schemeClr val="dk1"/>
                </a:solidFill>
                <a:latin typeface="Arial"/>
                <a:ea typeface="Arial"/>
                <a:cs typeface="Arial"/>
                <a:sym typeface="Arial"/>
              </a:defRPr>
            </a:lvl6pPr>
            <a:lvl7pPr indent="-317500" lvl="6" marL="3200400" marR="0" rtl="0" algn="l">
              <a:spcBef>
                <a:spcPts val="0"/>
              </a:spcBef>
              <a:spcAft>
                <a:spcPts val="0"/>
              </a:spcAft>
              <a:buClr>
                <a:schemeClr val="dk1"/>
              </a:buClr>
              <a:buSzPts val="1400"/>
              <a:buFont typeface="Arial"/>
              <a:buChar char="●"/>
              <a:defRPr b="0" i="0" sz="2000" u="none" cap="none" strike="noStrike">
                <a:solidFill>
                  <a:schemeClr val="dk1"/>
                </a:solidFill>
                <a:latin typeface="Arial"/>
                <a:ea typeface="Arial"/>
                <a:cs typeface="Arial"/>
                <a:sym typeface="Arial"/>
              </a:defRPr>
            </a:lvl7pPr>
            <a:lvl8pPr indent="-317500" lvl="7" marL="3657600" marR="0" rtl="0" algn="l">
              <a:spcBef>
                <a:spcPts val="0"/>
              </a:spcBef>
              <a:spcAft>
                <a:spcPts val="0"/>
              </a:spcAft>
              <a:buClr>
                <a:schemeClr val="dk1"/>
              </a:buClr>
              <a:buSzPts val="1400"/>
              <a:buFont typeface="Arial"/>
              <a:buChar char="○"/>
              <a:defRPr b="0" i="0" sz="2000" u="none" cap="none" strike="noStrike">
                <a:solidFill>
                  <a:schemeClr val="dk1"/>
                </a:solidFill>
                <a:latin typeface="Arial"/>
                <a:ea typeface="Arial"/>
                <a:cs typeface="Arial"/>
                <a:sym typeface="Arial"/>
              </a:defRPr>
            </a:lvl8pPr>
            <a:lvl9pPr indent="-317500" lvl="8" marL="4114800" marR="0" rtl="0" algn="l">
              <a:spcBef>
                <a:spcPts val="0"/>
              </a:spcBef>
              <a:spcAft>
                <a:spcPts val="0"/>
              </a:spcAft>
              <a:buClr>
                <a:schemeClr val="dk1"/>
              </a:buClr>
              <a:buSzPts val="1400"/>
              <a:buFont typeface="Arial"/>
              <a:buChar char="■"/>
              <a:defRPr b="0" i="0" sz="2000" u="none" cap="none" strike="noStrike">
                <a:solidFill>
                  <a:schemeClr val="dk1"/>
                </a:solidFill>
                <a:latin typeface="Arial"/>
                <a:ea typeface="Arial"/>
                <a:cs typeface="Arial"/>
                <a:sym typeface="Arial"/>
              </a:defRPr>
            </a:lvl9pPr>
          </a:lstStyle>
          <a:p/>
        </p:txBody>
      </p:sp>
      <p:sp>
        <p:nvSpPr>
          <p:cNvPr id="8" name="Google Shape;8;p1"/>
          <p:cNvSpPr/>
          <p:nvPr/>
        </p:nvSpPr>
        <p:spPr>
          <a:xfrm>
            <a:off x="539750" y="6673850"/>
            <a:ext cx="8064600" cy="71400"/>
          </a:xfrm>
          <a:prstGeom prst="rect">
            <a:avLst/>
          </a:prstGeom>
          <a:solidFill>
            <a:schemeClr val="dk1"/>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cxnSp>
        <p:nvCxnSpPr>
          <p:cNvPr id="9" name="Google Shape;9;p1"/>
          <p:cNvCxnSpPr/>
          <p:nvPr/>
        </p:nvCxnSpPr>
        <p:spPr>
          <a:xfrm>
            <a:off x="539750" y="6324600"/>
            <a:ext cx="8064600" cy="0"/>
          </a:xfrm>
          <a:prstGeom prst="straightConnector1">
            <a:avLst/>
          </a:prstGeom>
          <a:noFill/>
          <a:ln cap="flat" cmpd="sng" w="9525">
            <a:solidFill>
              <a:schemeClr val="dk1"/>
            </a:solidFill>
            <a:prstDash val="solid"/>
            <a:round/>
            <a:headEnd len="sm" w="sm" type="none"/>
            <a:tailEnd len="sm" w="sm" type="none"/>
          </a:ln>
        </p:spPr>
      </p:cxnSp>
      <p:sp>
        <p:nvSpPr>
          <p:cNvPr id="10" name="Google Shape;10;p1"/>
          <p:cNvSpPr/>
          <p:nvPr/>
        </p:nvSpPr>
        <p:spPr>
          <a:xfrm>
            <a:off x="4556125" y="6064250"/>
            <a:ext cx="184200" cy="4572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 name="Google Shape;11;p1"/>
          <p:cNvSpPr/>
          <p:nvPr/>
        </p:nvSpPr>
        <p:spPr>
          <a:xfrm>
            <a:off x="4727575" y="6022975"/>
            <a:ext cx="184200" cy="4572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pic>
        <p:nvPicPr>
          <p:cNvPr id="12" name="Google Shape;12;p1"/>
          <p:cNvPicPr preferRelativeResize="0"/>
          <p:nvPr/>
        </p:nvPicPr>
        <p:blipFill>
          <a:blip r:embed="rId1">
            <a:alphaModFix/>
          </a:blip>
          <a:stretch>
            <a:fillRect/>
          </a:stretch>
        </p:blipFill>
        <p:spPr>
          <a:xfrm>
            <a:off x="550750" y="6327000"/>
            <a:ext cx="2164250" cy="32462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 id="2147483666" r:id="rId20"/>
    <p:sldLayoutId id="2147483667" r:id="rId2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 Id="rId3"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 Id="rId3" Type="http://schemas.openxmlformats.org/officeDocument/2006/relationships/image" Target="../media/image4.png"/><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 Id="rId3" Type="http://schemas.openxmlformats.org/officeDocument/2006/relationships/image" Target="../media/image4.png"/><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 Id="rId3" Type="http://schemas.openxmlformats.org/officeDocument/2006/relationships/image" Target="../media/image3.png"/><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 Id="rId3" Type="http://schemas.openxmlformats.org/officeDocument/2006/relationships/image" Target="../media/image5.png"/><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 Id="rId3" Type="http://schemas.openxmlformats.org/officeDocument/2006/relationships/image" Target="../media/image5.png"/><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 Id="rId3" Type="http://schemas.openxmlformats.org/officeDocument/2006/relationships/image" Target="../media/image1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 Id="rId3" Type="http://schemas.openxmlformats.org/officeDocument/2006/relationships/image" Target="../media/image2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 Id="rId3" Type="http://schemas.openxmlformats.org/officeDocument/2006/relationships/image" Target="../media/image2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xml"/><Relationship Id="rId3" Type="http://schemas.openxmlformats.org/officeDocument/2006/relationships/image" Target="../media/image2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 Id="rId3" Type="http://schemas.openxmlformats.org/officeDocument/2006/relationships/image" Target="../media/image1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xml"/><Relationship Id="rId3" Type="http://schemas.openxmlformats.org/officeDocument/2006/relationships/image" Target="../media/image1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xml"/><Relationship Id="rId3" Type="http://schemas.openxmlformats.org/officeDocument/2006/relationships/image" Target="../media/image1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xml"/><Relationship Id="rId3" Type="http://schemas.openxmlformats.org/officeDocument/2006/relationships/image" Target="../media/image1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xml"/><Relationship Id="rId3" Type="http://schemas.openxmlformats.org/officeDocument/2006/relationships/image" Target="../media/image1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xml"/><Relationship Id="rId3" Type="http://schemas.openxmlformats.org/officeDocument/2006/relationships/image" Target="../media/image1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xml"/><Relationship Id="rId3" Type="http://schemas.openxmlformats.org/officeDocument/2006/relationships/image" Target="../media/image3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8.xml"/><Relationship Id="rId3" Type="http://schemas.openxmlformats.org/officeDocument/2006/relationships/image" Target="../media/image3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9.xml"/><Relationship Id="rId3" Type="http://schemas.openxmlformats.org/officeDocument/2006/relationships/image" Target="../media/image3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 Id="rId3" Type="http://schemas.openxmlformats.org/officeDocument/2006/relationships/image" Target="../media/image1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0.xml"/><Relationship Id="rId3" Type="http://schemas.openxmlformats.org/officeDocument/2006/relationships/image" Target="../media/image4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1.xml"/><Relationship Id="rId3" Type="http://schemas.openxmlformats.org/officeDocument/2006/relationships/image" Target="../media/image3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2.xml"/><Relationship Id="rId3" Type="http://schemas.openxmlformats.org/officeDocument/2006/relationships/image" Target="../media/image3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3.xml"/><Relationship Id="rId3" Type="http://schemas.openxmlformats.org/officeDocument/2006/relationships/image" Target="../media/image2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4.xml"/><Relationship Id="rId3" Type="http://schemas.openxmlformats.org/officeDocument/2006/relationships/image" Target="../media/image25.png"/><Relationship Id="rId4" Type="http://schemas.openxmlformats.org/officeDocument/2006/relationships/image" Target="../media/image2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5.xml"/><Relationship Id="rId3" Type="http://schemas.openxmlformats.org/officeDocument/2006/relationships/image" Target="../media/image3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6.xml"/><Relationship Id="rId3" Type="http://schemas.openxmlformats.org/officeDocument/2006/relationships/image" Target="../media/image4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7.xml"/><Relationship Id="rId3" Type="http://schemas.openxmlformats.org/officeDocument/2006/relationships/image" Target="../media/image3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8.xml"/><Relationship Id="rId3" Type="http://schemas.openxmlformats.org/officeDocument/2006/relationships/image" Target="../media/image2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9.xml"/><Relationship Id="rId3" Type="http://schemas.openxmlformats.org/officeDocument/2006/relationships/image" Target="../media/image3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0.xml"/><Relationship Id="rId3" Type="http://schemas.openxmlformats.org/officeDocument/2006/relationships/image" Target="../media/image2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1.xml"/><Relationship Id="rId3" Type="http://schemas.openxmlformats.org/officeDocument/2006/relationships/image" Target="../media/image2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2.xml"/><Relationship Id="rId3" Type="http://schemas.openxmlformats.org/officeDocument/2006/relationships/image" Target="../media/image40.png"/><Relationship Id="rId4" Type="http://schemas.openxmlformats.org/officeDocument/2006/relationships/image" Target="../media/image3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3.xml"/><Relationship Id="rId3" Type="http://schemas.openxmlformats.org/officeDocument/2006/relationships/image" Target="../media/image3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4.xml"/><Relationship Id="rId3" Type="http://schemas.openxmlformats.org/officeDocument/2006/relationships/image" Target="../media/image3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 Id="rId3"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 Id="rId3" Type="http://schemas.openxmlformats.org/officeDocument/2006/relationships/image" Target="../media/image10.png"/><Relationship Id="rId4" Type="http://schemas.openxmlformats.org/officeDocument/2006/relationships/image" Target="../media/image2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 Id="rId3"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 Id="rId3" Type="http://schemas.openxmlformats.org/officeDocument/2006/relationships/image" Target="../media/image13.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 Id="rId3" Type="http://schemas.openxmlformats.org/officeDocument/2006/relationships/image" Target="../media/image14.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22"/>
          <p:cNvSpPr txBox="1"/>
          <p:nvPr>
            <p:ph type="ctrTitle"/>
          </p:nvPr>
        </p:nvSpPr>
        <p:spPr>
          <a:xfrm>
            <a:off x="311700" y="992777"/>
            <a:ext cx="8520600" cy="1863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GB" sz="4400"/>
              <a:t>Structural variation detection and interpretation</a:t>
            </a:r>
            <a:endParaRPr sz="4400"/>
          </a:p>
        </p:txBody>
      </p:sp>
      <p:sp>
        <p:nvSpPr>
          <p:cNvPr id="93" name="Google Shape;93;p22"/>
          <p:cNvSpPr txBox="1"/>
          <p:nvPr>
            <p:ph idx="1" type="subTitle"/>
          </p:nvPr>
        </p:nvSpPr>
        <p:spPr>
          <a:xfrm>
            <a:off x="311700" y="3778825"/>
            <a:ext cx="6856800" cy="22383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GB" sz="1800"/>
              <a:t>Thomas Keane,</a:t>
            </a:r>
            <a:endParaRPr sz="1800"/>
          </a:p>
          <a:p>
            <a:pPr indent="0" lvl="0" marL="0" rtl="0" algn="l">
              <a:spcBef>
                <a:spcPts val="400"/>
              </a:spcBef>
              <a:spcAft>
                <a:spcPts val="0"/>
              </a:spcAft>
              <a:buNone/>
            </a:pPr>
            <a:r>
              <a:rPr lang="en-GB" sz="1800"/>
              <a:t>EVA, EGA, ENA archive infrastructure team,</a:t>
            </a:r>
            <a:endParaRPr sz="1800"/>
          </a:p>
          <a:p>
            <a:pPr indent="0" lvl="0" marL="0" rtl="0" algn="l">
              <a:spcBef>
                <a:spcPts val="400"/>
              </a:spcBef>
              <a:spcAft>
                <a:spcPts val="0"/>
              </a:spcAft>
              <a:buNone/>
            </a:pPr>
            <a:r>
              <a:rPr lang="en-GB" sz="1800"/>
              <a:t>EMBL-EBI</a:t>
            </a:r>
            <a:endParaRPr sz="1800"/>
          </a:p>
          <a:p>
            <a:pPr indent="0" lvl="0" marL="0" rtl="0" algn="l">
              <a:spcBef>
                <a:spcPts val="400"/>
              </a:spcBef>
              <a:spcAft>
                <a:spcPts val="0"/>
              </a:spcAft>
              <a:buNone/>
            </a:pPr>
            <a:r>
              <a:rPr lang="en-GB" sz="1800"/>
              <a:t>      @drtkeane</a:t>
            </a:r>
            <a:endParaRPr sz="1800"/>
          </a:p>
          <a:p>
            <a:pPr indent="0" lvl="0" marL="0" rtl="0" algn="l">
              <a:spcBef>
                <a:spcPts val="400"/>
              </a:spcBef>
              <a:spcAft>
                <a:spcPts val="0"/>
              </a:spcAft>
              <a:buNone/>
            </a:pPr>
            <a:r>
              <a:rPr lang="en-GB" sz="1800"/>
              <a:t>E: tk2@ebi.ac.uk</a:t>
            </a:r>
            <a:endParaRPr sz="1800"/>
          </a:p>
        </p:txBody>
      </p:sp>
      <p:pic>
        <p:nvPicPr>
          <p:cNvPr id="94" name="Google Shape;94;p22"/>
          <p:cNvPicPr preferRelativeResize="0"/>
          <p:nvPr/>
        </p:nvPicPr>
        <p:blipFill>
          <a:blip r:embed="rId3">
            <a:alphaModFix/>
          </a:blip>
          <a:stretch>
            <a:fillRect/>
          </a:stretch>
        </p:blipFill>
        <p:spPr>
          <a:xfrm>
            <a:off x="415750" y="4852025"/>
            <a:ext cx="366750" cy="3152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31"/>
          <p:cNvSpPr txBox="1"/>
          <p:nvPr>
            <p:ph type="title"/>
          </p:nvPr>
        </p:nvSpPr>
        <p:spPr>
          <a:xfrm>
            <a:off x="457200" y="122250"/>
            <a:ext cx="8229600" cy="590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NGS and non-reference retrotransposition events</a:t>
            </a:r>
            <a:endParaRPr/>
          </a:p>
        </p:txBody>
      </p:sp>
      <p:pic>
        <p:nvPicPr>
          <p:cNvPr descr="sch.png" id="159" name="Google Shape;159;p31"/>
          <p:cNvPicPr preferRelativeResize="0"/>
          <p:nvPr/>
        </p:nvPicPr>
        <p:blipFill>
          <a:blip r:embed="rId3">
            <a:alphaModFix/>
          </a:blip>
          <a:stretch>
            <a:fillRect/>
          </a:stretch>
        </p:blipFill>
        <p:spPr>
          <a:xfrm>
            <a:off x="1143000" y="1162050"/>
            <a:ext cx="6858000" cy="51435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32"/>
          <p:cNvSpPr txBox="1"/>
          <p:nvPr>
            <p:ph type="title"/>
          </p:nvPr>
        </p:nvSpPr>
        <p:spPr>
          <a:xfrm>
            <a:off x="457200" y="122250"/>
            <a:ext cx="8229600" cy="590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Sources of evidence 1: Read pairs</a:t>
            </a:r>
            <a:endParaRPr/>
          </a:p>
        </p:txBody>
      </p:sp>
      <p:sp>
        <p:nvSpPr>
          <p:cNvPr id="165" name="Google Shape;165;p32"/>
          <p:cNvSpPr txBox="1"/>
          <p:nvPr>
            <p:ph idx="1" type="body"/>
          </p:nvPr>
        </p:nvSpPr>
        <p:spPr>
          <a:xfrm>
            <a:off x="457200" y="1298650"/>
            <a:ext cx="4706700" cy="50403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Clr>
                <a:schemeClr val="dk1"/>
              </a:buClr>
              <a:buSzPts val="1100"/>
              <a:buFont typeface="Arial"/>
              <a:buNone/>
            </a:pPr>
            <a:r>
              <a:rPr lang="en-GB" sz="1600"/>
              <a:t>Several types of structural variations (SVs)</a:t>
            </a:r>
            <a:endParaRPr sz="1600"/>
          </a:p>
          <a:p>
            <a:pPr indent="-330200" lvl="0" marL="457200" rtl="0" algn="l">
              <a:spcBef>
                <a:spcPts val="400"/>
              </a:spcBef>
              <a:spcAft>
                <a:spcPts val="0"/>
              </a:spcAft>
              <a:buSzPts val="1600"/>
              <a:buChar char="➢"/>
            </a:pPr>
            <a:r>
              <a:rPr lang="en-GB" sz="1600"/>
              <a:t>Large Insertions/deletions</a:t>
            </a:r>
            <a:endParaRPr sz="1600"/>
          </a:p>
          <a:p>
            <a:pPr indent="-330200" lvl="0" marL="457200" rtl="0" algn="l">
              <a:spcBef>
                <a:spcPts val="0"/>
              </a:spcBef>
              <a:spcAft>
                <a:spcPts val="0"/>
              </a:spcAft>
              <a:buSzPts val="1600"/>
              <a:buChar char="➢"/>
            </a:pPr>
            <a:r>
              <a:rPr lang="en-GB" sz="1600"/>
              <a:t>Inversions</a:t>
            </a:r>
            <a:endParaRPr sz="1600"/>
          </a:p>
          <a:p>
            <a:pPr indent="-330200" lvl="0" marL="457200" rtl="0" algn="l">
              <a:spcBef>
                <a:spcPts val="0"/>
              </a:spcBef>
              <a:spcAft>
                <a:spcPts val="0"/>
              </a:spcAft>
              <a:buSzPts val="1600"/>
              <a:buChar char="➢"/>
            </a:pPr>
            <a:r>
              <a:rPr lang="en-GB" sz="1600"/>
              <a:t>Translocations</a:t>
            </a:r>
            <a:endParaRPr sz="1600"/>
          </a:p>
          <a:p>
            <a:pPr indent="0" lvl="0" marL="0" rtl="0" algn="l">
              <a:spcBef>
                <a:spcPts val="400"/>
              </a:spcBef>
              <a:spcAft>
                <a:spcPts val="0"/>
              </a:spcAft>
              <a:buClr>
                <a:schemeClr val="dk1"/>
              </a:buClr>
              <a:buSzPts val="1100"/>
              <a:buFont typeface="Arial"/>
              <a:buNone/>
            </a:pPr>
            <a:r>
              <a:t/>
            </a:r>
            <a:endParaRPr sz="1600"/>
          </a:p>
          <a:p>
            <a:pPr indent="0" lvl="0" marL="0" rtl="0" algn="l">
              <a:spcBef>
                <a:spcPts val="400"/>
              </a:spcBef>
              <a:spcAft>
                <a:spcPts val="0"/>
              </a:spcAft>
              <a:buClr>
                <a:schemeClr val="dk1"/>
              </a:buClr>
              <a:buSzPts val="1100"/>
              <a:buFont typeface="Arial"/>
              <a:buNone/>
            </a:pPr>
            <a:r>
              <a:rPr lang="en-GB" sz="1600"/>
              <a:t>Read pair information used to detect these events</a:t>
            </a:r>
            <a:endParaRPr sz="1600"/>
          </a:p>
          <a:p>
            <a:pPr indent="-330200" lvl="0" marL="457200" rtl="0" algn="l">
              <a:spcBef>
                <a:spcPts val="400"/>
              </a:spcBef>
              <a:spcAft>
                <a:spcPts val="0"/>
              </a:spcAft>
              <a:buSzPts val="1600"/>
              <a:buChar char="➢"/>
            </a:pPr>
            <a:r>
              <a:rPr lang="en-GB" sz="1600"/>
              <a:t>Paired end sequencing of either end of DNA fragment</a:t>
            </a:r>
            <a:endParaRPr sz="1600"/>
          </a:p>
          <a:p>
            <a:pPr indent="-330200" lvl="0" marL="457200" rtl="0" algn="l">
              <a:spcBef>
                <a:spcPts val="0"/>
              </a:spcBef>
              <a:spcAft>
                <a:spcPts val="0"/>
              </a:spcAft>
              <a:buSzPts val="1600"/>
              <a:buChar char="➢"/>
            </a:pPr>
            <a:r>
              <a:rPr lang="en-GB" sz="1600"/>
              <a:t>Observe deviations from the expected fragment size</a:t>
            </a:r>
            <a:endParaRPr sz="1600"/>
          </a:p>
          <a:p>
            <a:pPr indent="-330200" lvl="0" marL="457200" rtl="0" algn="l">
              <a:spcBef>
                <a:spcPts val="0"/>
              </a:spcBef>
              <a:spcAft>
                <a:spcPts val="0"/>
              </a:spcAft>
              <a:buSzPts val="1600"/>
              <a:buChar char="➢"/>
            </a:pPr>
            <a:r>
              <a:rPr lang="en-GB" sz="1600"/>
              <a:t>Presence/absence of </a:t>
            </a:r>
            <a:r>
              <a:rPr lang="en-GB"/>
              <a:t>read</a:t>
            </a:r>
            <a:r>
              <a:rPr lang="en-GB" sz="1600"/>
              <a:t> pairs</a:t>
            </a:r>
            <a:endParaRPr sz="1600"/>
          </a:p>
        </p:txBody>
      </p:sp>
      <p:pic>
        <p:nvPicPr>
          <p:cNvPr descr="download.png" id="166" name="Google Shape;166;p32"/>
          <p:cNvPicPr preferRelativeResize="0"/>
          <p:nvPr/>
        </p:nvPicPr>
        <p:blipFill>
          <a:blip r:embed="rId3">
            <a:alphaModFix/>
          </a:blip>
          <a:stretch>
            <a:fillRect/>
          </a:stretch>
        </p:blipFill>
        <p:spPr>
          <a:xfrm>
            <a:off x="5057025" y="2675175"/>
            <a:ext cx="3629775" cy="2419850"/>
          </a:xfrm>
          <a:prstGeom prst="rect">
            <a:avLst/>
          </a:prstGeom>
          <a:noFill/>
          <a:ln>
            <a:noFill/>
          </a:ln>
        </p:spPr>
      </p:pic>
      <p:pic>
        <p:nvPicPr>
          <p:cNvPr id="167" name="Google Shape;167;p32"/>
          <p:cNvPicPr preferRelativeResize="0"/>
          <p:nvPr/>
        </p:nvPicPr>
        <p:blipFill>
          <a:blip r:embed="rId4">
            <a:alphaModFix/>
          </a:blip>
          <a:stretch>
            <a:fillRect/>
          </a:stretch>
        </p:blipFill>
        <p:spPr>
          <a:xfrm>
            <a:off x="5992075" y="1801550"/>
            <a:ext cx="1962150" cy="6096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33"/>
          <p:cNvSpPr txBox="1"/>
          <p:nvPr>
            <p:ph type="title"/>
          </p:nvPr>
        </p:nvSpPr>
        <p:spPr>
          <a:xfrm>
            <a:off x="457200" y="122250"/>
            <a:ext cx="8229600" cy="590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Sources of evidence 1: Read pairs</a:t>
            </a:r>
            <a:endParaRPr/>
          </a:p>
        </p:txBody>
      </p:sp>
      <p:sp>
        <p:nvSpPr>
          <p:cNvPr id="173" name="Google Shape;173;p33"/>
          <p:cNvSpPr txBox="1"/>
          <p:nvPr>
            <p:ph idx="1" type="body"/>
          </p:nvPr>
        </p:nvSpPr>
        <p:spPr>
          <a:xfrm>
            <a:off x="457200" y="1298650"/>
            <a:ext cx="4706700" cy="50403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Clr>
                <a:schemeClr val="dk1"/>
              </a:buClr>
              <a:buSzPts val="1100"/>
              <a:buFont typeface="Arial"/>
              <a:buNone/>
            </a:pPr>
            <a:r>
              <a:rPr lang="en-GB" sz="1600"/>
              <a:t>Several types of structural variations (SVs)</a:t>
            </a:r>
            <a:endParaRPr sz="1600"/>
          </a:p>
          <a:p>
            <a:pPr indent="-330200" lvl="0" marL="457200" rtl="0" algn="l">
              <a:spcBef>
                <a:spcPts val="400"/>
              </a:spcBef>
              <a:spcAft>
                <a:spcPts val="0"/>
              </a:spcAft>
              <a:buSzPts val="1600"/>
              <a:buChar char="➢"/>
            </a:pPr>
            <a:r>
              <a:rPr lang="en-GB" sz="1600"/>
              <a:t>Large Insertions/deletions</a:t>
            </a:r>
            <a:endParaRPr sz="1600"/>
          </a:p>
          <a:p>
            <a:pPr indent="-330200" lvl="0" marL="457200" rtl="0" algn="l">
              <a:spcBef>
                <a:spcPts val="0"/>
              </a:spcBef>
              <a:spcAft>
                <a:spcPts val="0"/>
              </a:spcAft>
              <a:buSzPts val="1600"/>
              <a:buChar char="➢"/>
            </a:pPr>
            <a:r>
              <a:rPr lang="en-GB" sz="1600"/>
              <a:t>Inversions</a:t>
            </a:r>
            <a:endParaRPr sz="1600"/>
          </a:p>
          <a:p>
            <a:pPr indent="-330200" lvl="0" marL="457200" rtl="0" algn="l">
              <a:spcBef>
                <a:spcPts val="0"/>
              </a:spcBef>
              <a:spcAft>
                <a:spcPts val="0"/>
              </a:spcAft>
              <a:buSzPts val="1600"/>
              <a:buChar char="➢"/>
            </a:pPr>
            <a:r>
              <a:rPr lang="en-GB" sz="1600"/>
              <a:t>Translocations</a:t>
            </a:r>
            <a:endParaRPr sz="1600"/>
          </a:p>
          <a:p>
            <a:pPr indent="0" lvl="0" marL="0" rtl="0" algn="l">
              <a:spcBef>
                <a:spcPts val="400"/>
              </a:spcBef>
              <a:spcAft>
                <a:spcPts val="0"/>
              </a:spcAft>
              <a:buClr>
                <a:schemeClr val="dk1"/>
              </a:buClr>
              <a:buSzPts val="1100"/>
              <a:buFont typeface="Arial"/>
              <a:buNone/>
            </a:pPr>
            <a:r>
              <a:t/>
            </a:r>
            <a:endParaRPr sz="1600"/>
          </a:p>
          <a:p>
            <a:pPr indent="0" lvl="0" marL="0" rtl="0" algn="l">
              <a:spcBef>
                <a:spcPts val="400"/>
              </a:spcBef>
              <a:spcAft>
                <a:spcPts val="0"/>
              </a:spcAft>
              <a:buClr>
                <a:schemeClr val="dk1"/>
              </a:buClr>
              <a:buSzPts val="1100"/>
              <a:buFont typeface="Arial"/>
              <a:buNone/>
            </a:pPr>
            <a:r>
              <a:rPr lang="en-GB" sz="1600"/>
              <a:t>Read pair information used to detect these events</a:t>
            </a:r>
            <a:endParaRPr sz="1600"/>
          </a:p>
          <a:p>
            <a:pPr indent="-330200" lvl="0" marL="457200" rtl="0" algn="l">
              <a:spcBef>
                <a:spcPts val="400"/>
              </a:spcBef>
              <a:spcAft>
                <a:spcPts val="0"/>
              </a:spcAft>
              <a:buSzPts val="1600"/>
              <a:buChar char="➢"/>
            </a:pPr>
            <a:r>
              <a:rPr lang="en-GB" sz="1600"/>
              <a:t>Paired end sequencing of either end of DNA fragment</a:t>
            </a:r>
            <a:endParaRPr sz="1600"/>
          </a:p>
          <a:p>
            <a:pPr indent="-330200" lvl="0" marL="457200" rtl="0" algn="l">
              <a:spcBef>
                <a:spcPts val="0"/>
              </a:spcBef>
              <a:spcAft>
                <a:spcPts val="0"/>
              </a:spcAft>
              <a:buSzPts val="1600"/>
              <a:buChar char="➢"/>
            </a:pPr>
            <a:r>
              <a:rPr lang="en-GB" sz="1600"/>
              <a:t>Observe deviations from the expected fragment size</a:t>
            </a:r>
            <a:endParaRPr sz="1600"/>
          </a:p>
          <a:p>
            <a:pPr indent="-330200" lvl="0" marL="457200" rtl="0" algn="l">
              <a:spcBef>
                <a:spcPts val="0"/>
              </a:spcBef>
              <a:spcAft>
                <a:spcPts val="0"/>
              </a:spcAft>
              <a:buSzPts val="1600"/>
              <a:buChar char="➢"/>
            </a:pPr>
            <a:r>
              <a:rPr lang="en-GB" sz="1600"/>
              <a:t>Presence/absence of </a:t>
            </a:r>
            <a:r>
              <a:rPr lang="en-GB"/>
              <a:t>read</a:t>
            </a:r>
            <a:r>
              <a:rPr lang="en-GB" sz="1600"/>
              <a:t> pairs</a:t>
            </a:r>
            <a:endParaRPr sz="1600"/>
          </a:p>
        </p:txBody>
      </p:sp>
      <p:pic>
        <p:nvPicPr>
          <p:cNvPr descr="download.png" id="174" name="Google Shape;174;p33"/>
          <p:cNvPicPr preferRelativeResize="0"/>
          <p:nvPr/>
        </p:nvPicPr>
        <p:blipFill>
          <a:blip r:embed="rId3">
            <a:alphaModFix/>
          </a:blip>
          <a:stretch>
            <a:fillRect/>
          </a:stretch>
        </p:blipFill>
        <p:spPr>
          <a:xfrm>
            <a:off x="5057025" y="2675175"/>
            <a:ext cx="3629775" cy="2419850"/>
          </a:xfrm>
          <a:prstGeom prst="rect">
            <a:avLst/>
          </a:prstGeom>
          <a:noFill/>
          <a:ln>
            <a:noFill/>
          </a:ln>
        </p:spPr>
      </p:pic>
      <p:pic>
        <p:nvPicPr>
          <p:cNvPr id="175" name="Google Shape;175;p33"/>
          <p:cNvPicPr preferRelativeResize="0"/>
          <p:nvPr/>
        </p:nvPicPr>
        <p:blipFill>
          <a:blip r:embed="rId4">
            <a:alphaModFix/>
          </a:blip>
          <a:stretch>
            <a:fillRect/>
          </a:stretch>
        </p:blipFill>
        <p:spPr>
          <a:xfrm>
            <a:off x="5992075" y="1801550"/>
            <a:ext cx="1962150" cy="609600"/>
          </a:xfrm>
          <a:prstGeom prst="rect">
            <a:avLst/>
          </a:prstGeom>
          <a:noFill/>
          <a:ln>
            <a:noFill/>
          </a:ln>
        </p:spPr>
      </p:pic>
      <p:sp>
        <p:nvSpPr>
          <p:cNvPr id="176" name="Google Shape;176;p33"/>
          <p:cNvSpPr/>
          <p:nvPr/>
        </p:nvSpPr>
        <p:spPr>
          <a:xfrm rot="5400000">
            <a:off x="7624800" y="4800550"/>
            <a:ext cx="237900" cy="820200"/>
          </a:xfrm>
          <a:prstGeom prst="rightBrace">
            <a:avLst>
              <a:gd fmla="val 8333" name="adj1"/>
              <a:gd fmla="val 50000" name="adj2"/>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33"/>
          <p:cNvSpPr txBox="1"/>
          <p:nvPr/>
        </p:nvSpPr>
        <p:spPr>
          <a:xfrm>
            <a:off x="7394100" y="5259125"/>
            <a:ext cx="820200" cy="50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600"/>
              <a:t>200bp</a:t>
            </a:r>
            <a:endParaRPr sz="16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34"/>
          <p:cNvSpPr txBox="1"/>
          <p:nvPr>
            <p:ph type="title"/>
          </p:nvPr>
        </p:nvSpPr>
        <p:spPr>
          <a:xfrm>
            <a:off x="457200" y="122250"/>
            <a:ext cx="8229600" cy="590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Fragment Size QC</a:t>
            </a:r>
            <a:endParaRPr/>
          </a:p>
        </p:txBody>
      </p:sp>
      <p:pic>
        <p:nvPicPr>
          <p:cNvPr descr="fragsize.png" id="183" name="Google Shape;183;p34"/>
          <p:cNvPicPr preferRelativeResize="0"/>
          <p:nvPr/>
        </p:nvPicPr>
        <p:blipFill>
          <a:blip r:embed="rId3">
            <a:alphaModFix/>
          </a:blip>
          <a:stretch>
            <a:fillRect/>
          </a:stretch>
        </p:blipFill>
        <p:spPr>
          <a:xfrm>
            <a:off x="4580750" y="1301475"/>
            <a:ext cx="4614476" cy="3076325"/>
          </a:xfrm>
          <a:prstGeom prst="rect">
            <a:avLst/>
          </a:prstGeom>
          <a:noFill/>
          <a:ln>
            <a:noFill/>
          </a:ln>
        </p:spPr>
      </p:pic>
      <p:pic>
        <p:nvPicPr>
          <p:cNvPr descr="download.png" id="184" name="Google Shape;184;p34"/>
          <p:cNvPicPr preferRelativeResize="0"/>
          <p:nvPr/>
        </p:nvPicPr>
        <p:blipFill>
          <a:blip r:embed="rId4">
            <a:alphaModFix/>
          </a:blip>
          <a:stretch>
            <a:fillRect/>
          </a:stretch>
        </p:blipFill>
        <p:spPr>
          <a:xfrm>
            <a:off x="306475" y="1230650"/>
            <a:ext cx="4720712" cy="31471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35"/>
          <p:cNvSpPr txBox="1"/>
          <p:nvPr>
            <p:ph type="title"/>
          </p:nvPr>
        </p:nvSpPr>
        <p:spPr>
          <a:xfrm>
            <a:off x="457200" y="122250"/>
            <a:ext cx="8229600" cy="590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Fragment size again</a:t>
            </a:r>
            <a:endParaRPr/>
          </a:p>
        </p:txBody>
      </p:sp>
      <p:pic>
        <p:nvPicPr>
          <p:cNvPr descr="plot.1j-insert-size.png" id="190" name="Google Shape;190;p35"/>
          <p:cNvPicPr preferRelativeResize="0"/>
          <p:nvPr/>
        </p:nvPicPr>
        <p:blipFill>
          <a:blip r:embed="rId3">
            <a:alphaModFix/>
          </a:blip>
          <a:stretch>
            <a:fillRect/>
          </a:stretch>
        </p:blipFill>
        <p:spPr>
          <a:xfrm>
            <a:off x="6900" y="1144367"/>
            <a:ext cx="4379550" cy="2919709"/>
          </a:xfrm>
          <a:prstGeom prst="rect">
            <a:avLst/>
          </a:prstGeom>
          <a:noFill/>
          <a:ln>
            <a:noFill/>
          </a:ln>
        </p:spPr>
      </p:pic>
      <p:pic>
        <p:nvPicPr>
          <p:cNvPr descr="plot.2j-insert-size.png" id="191" name="Google Shape;191;p35"/>
          <p:cNvPicPr preferRelativeResize="0"/>
          <p:nvPr/>
        </p:nvPicPr>
        <p:blipFill>
          <a:blip r:embed="rId4">
            <a:alphaModFix/>
          </a:blip>
          <a:stretch>
            <a:fillRect/>
          </a:stretch>
        </p:blipFill>
        <p:spPr>
          <a:xfrm>
            <a:off x="4181025" y="1142100"/>
            <a:ext cx="4379550" cy="29197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36"/>
          <p:cNvSpPr txBox="1"/>
          <p:nvPr>
            <p:ph type="title"/>
          </p:nvPr>
        </p:nvSpPr>
        <p:spPr>
          <a:xfrm>
            <a:off x="457200" y="122250"/>
            <a:ext cx="8229600" cy="590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chemeClr val="lt1"/>
                </a:solidFill>
              </a:rPr>
              <a:t>Fragment size again</a:t>
            </a:r>
            <a:endParaRPr/>
          </a:p>
        </p:txBody>
      </p:sp>
      <p:pic>
        <p:nvPicPr>
          <p:cNvPr descr="plot.1j-insert-size.png" id="197" name="Google Shape;197;p36"/>
          <p:cNvPicPr preferRelativeResize="0"/>
          <p:nvPr/>
        </p:nvPicPr>
        <p:blipFill>
          <a:blip r:embed="rId3">
            <a:alphaModFix/>
          </a:blip>
          <a:stretch>
            <a:fillRect/>
          </a:stretch>
        </p:blipFill>
        <p:spPr>
          <a:xfrm>
            <a:off x="457200" y="1444575"/>
            <a:ext cx="3929250" cy="2619500"/>
          </a:xfrm>
          <a:prstGeom prst="rect">
            <a:avLst/>
          </a:prstGeom>
          <a:noFill/>
          <a:ln>
            <a:noFill/>
          </a:ln>
        </p:spPr>
      </p:pic>
      <p:pic>
        <p:nvPicPr>
          <p:cNvPr descr="plot.2j-insert-size.png" id="198" name="Google Shape;198;p36"/>
          <p:cNvPicPr preferRelativeResize="0"/>
          <p:nvPr/>
        </p:nvPicPr>
        <p:blipFill>
          <a:blip r:embed="rId4">
            <a:alphaModFix/>
          </a:blip>
          <a:stretch>
            <a:fillRect/>
          </a:stretch>
        </p:blipFill>
        <p:spPr>
          <a:xfrm>
            <a:off x="4520425" y="1368375"/>
            <a:ext cx="4040149" cy="2693425"/>
          </a:xfrm>
          <a:prstGeom prst="rect">
            <a:avLst/>
          </a:prstGeom>
          <a:noFill/>
          <a:ln>
            <a:noFill/>
          </a:ln>
        </p:spPr>
      </p:pic>
      <p:sp>
        <p:nvSpPr>
          <p:cNvPr id="199" name="Google Shape;199;p36"/>
          <p:cNvSpPr/>
          <p:nvPr/>
        </p:nvSpPr>
        <p:spPr>
          <a:xfrm>
            <a:off x="1614350" y="3525875"/>
            <a:ext cx="1139100" cy="68100"/>
          </a:xfrm>
          <a:prstGeom prst="leftRightArrow">
            <a:avLst>
              <a:gd fmla="val 50073" name="adj1"/>
              <a:gd fmla="val 50000" name="adj2"/>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36"/>
          <p:cNvSpPr/>
          <p:nvPr/>
        </p:nvSpPr>
        <p:spPr>
          <a:xfrm>
            <a:off x="5948700" y="3381575"/>
            <a:ext cx="756300" cy="68100"/>
          </a:xfrm>
          <a:prstGeom prst="leftRightArrow">
            <a:avLst>
              <a:gd fmla="val 50000" name="adj1"/>
              <a:gd fmla="val 50000" name="adj2"/>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36"/>
          <p:cNvSpPr txBox="1"/>
          <p:nvPr>
            <p:ph idx="1" type="body"/>
          </p:nvPr>
        </p:nvSpPr>
        <p:spPr>
          <a:xfrm>
            <a:off x="457200" y="4232075"/>
            <a:ext cx="8229600" cy="21066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GB" sz="1600"/>
              <a:t>DBA</a:t>
            </a:r>
            <a:r>
              <a:rPr lang="en-GB"/>
              <a:t>/</a:t>
            </a:r>
            <a:r>
              <a:rPr lang="en-GB" sz="1600"/>
              <a:t>1J fragment size distribution has larger range (</a:t>
            </a:r>
            <a:r>
              <a:rPr lang="en-GB"/>
              <a:t>~450bp) vs. DBA/2J (~250bp)</a:t>
            </a:r>
            <a:endParaRPr sz="1600"/>
          </a:p>
          <a:p>
            <a:pPr indent="0" lvl="0" marL="0" rtl="0" algn="l">
              <a:spcBef>
                <a:spcPts val="400"/>
              </a:spcBef>
              <a:spcAft>
                <a:spcPts val="0"/>
              </a:spcAft>
              <a:buNone/>
            </a:pPr>
            <a:r>
              <a:t/>
            </a:r>
            <a:endParaRPr sz="1600"/>
          </a:p>
          <a:p>
            <a:pPr indent="0" lvl="0" marL="0" rtl="0" algn="l">
              <a:spcBef>
                <a:spcPts val="400"/>
              </a:spcBef>
              <a:spcAft>
                <a:spcPts val="0"/>
              </a:spcAft>
              <a:buNone/>
            </a:pPr>
            <a:r>
              <a:rPr lang="en-GB" sz="1600"/>
              <a:t>SV caller only considers read pairs discordant if they fall outside of the extremes of the fragment size distribution</a:t>
            </a:r>
            <a:endParaRPr sz="1600"/>
          </a:p>
          <a:p>
            <a:pPr indent="-330200" lvl="0" marL="457200" rtl="0" algn="l">
              <a:spcBef>
                <a:spcPts val="400"/>
              </a:spcBef>
              <a:spcAft>
                <a:spcPts val="0"/>
              </a:spcAft>
              <a:buSzPts val="1600"/>
              <a:buChar char="➢"/>
            </a:pPr>
            <a:r>
              <a:rPr lang="en-GB" sz="1600"/>
              <a:t>Observed in DBA</a:t>
            </a:r>
            <a:r>
              <a:rPr lang="en-GB"/>
              <a:t>/</a:t>
            </a:r>
            <a:r>
              <a:rPr lang="en-GB" sz="1600"/>
              <a:t>1J that we had lower sensitivity to call SVs in the 300-500bp range compared to DBA</a:t>
            </a:r>
            <a:r>
              <a:rPr lang="en-GB"/>
              <a:t>/</a:t>
            </a:r>
            <a:r>
              <a:rPr lang="en-GB" sz="1600"/>
              <a:t>2J</a:t>
            </a:r>
            <a:endParaRPr sz="1600"/>
          </a:p>
        </p:txBody>
      </p:sp>
      <p:sp>
        <p:nvSpPr>
          <p:cNvPr id="202" name="Google Shape;202;p36"/>
          <p:cNvSpPr txBox="1"/>
          <p:nvPr/>
        </p:nvSpPr>
        <p:spPr>
          <a:xfrm>
            <a:off x="2220050" y="1368375"/>
            <a:ext cx="1139100" cy="3660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t>DBA/1J</a:t>
            </a:r>
            <a:endParaRPr/>
          </a:p>
        </p:txBody>
      </p:sp>
      <p:sp>
        <p:nvSpPr>
          <p:cNvPr id="203" name="Google Shape;203;p36"/>
          <p:cNvSpPr txBox="1"/>
          <p:nvPr/>
        </p:nvSpPr>
        <p:spPr>
          <a:xfrm>
            <a:off x="6258650" y="1368375"/>
            <a:ext cx="1065300" cy="3660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t>DBA/2J</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37"/>
          <p:cNvSpPr txBox="1"/>
          <p:nvPr>
            <p:ph type="title"/>
          </p:nvPr>
        </p:nvSpPr>
        <p:spPr>
          <a:xfrm>
            <a:off x="457200" y="122250"/>
            <a:ext cx="8229600" cy="590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Sources of evidence 2: Split reads</a:t>
            </a:r>
            <a:endParaRPr/>
          </a:p>
        </p:txBody>
      </p:sp>
      <p:sp>
        <p:nvSpPr>
          <p:cNvPr id="209" name="Google Shape;209;p37"/>
          <p:cNvSpPr txBox="1"/>
          <p:nvPr>
            <p:ph idx="1" type="body"/>
          </p:nvPr>
        </p:nvSpPr>
        <p:spPr>
          <a:xfrm>
            <a:off x="457200" y="686300"/>
            <a:ext cx="8229600" cy="1645200"/>
          </a:xfrm>
          <a:prstGeom prst="rect">
            <a:avLst/>
          </a:prstGeom>
        </p:spPr>
        <p:txBody>
          <a:bodyPr anchorCtr="0" anchor="t" bIns="91425" lIns="91425" spcFirstLastPara="1" rIns="91425" wrap="square" tIns="91425">
            <a:noAutofit/>
          </a:bodyPr>
          <a:lstStyle/>
          <a:p>
            <a:pPr indent="-330200" lvl="0" marL="457200" rtl="0" algn="l">
              <a:spcBef>
                <a:spcPts val="400"/>
              </a:spcBef>
              <a:spcAft>
                <a:spcPts val="0"/>
              </a:spcAft>
              <a:buSzPts val="1600"/>
              <a:buChar char="➢"/>
            </a:pPr>
            <a:r>
              <a:rPr lang="en-GB"/>
              <a:t>A split-read alignment is a single DNA fragment that spans a breakpoint and therefore does not contiguously align to the reference genome</a:t>
            </a:r>
            <a:endParaRPr/>
          </a:p>
          <a:p>
            <a:pPr indent="-330200" lvl="0" marL="457200" rtl="0" algn="l">
              <a:spcBef>
                <a:spcPts val="0"/>
              </a:spcBef>
              <a:spcAft>
                <a:spcPts val="0"/>
              </a:spcAft>
              <a:buSzPts val="1600"/>
              <a:buChar char="➢"/>
            </a:pPr>
            <a:r>
              <a:rPr lang="en-GB"/>
              <a:t>Errors in the sequencing and alignment processes creates some ambiguity in the exact location of the breakpoint associated with a split-read alignment</a:t>
            </a:r>
            <a:endParaRPr/>
          </a:p>
          <a:p>
            <a:pPr indent="0" lvl="0" marL="0" rtl="0" algn="l">
              <a:spcBef>
                <a:spcPts val="400"/>
              </a:spcBef>
              <a:spcAft>
                <a:spcPts val="0"/>
              </a:spcAft>
              <a:buNone/>
            </a:pPr>
            <a:r>
              <a:t/>
            </a:r>
            <a:endParaRPr b="1"/>
          </a:p>
        </p:txBody>
      </p:sp>
      <p:pic>
        <p:nvPicPr>
          <p:cNvPr id="210" name="Google Shape;210;p37"/>
          <p:cNvPicPr preferRelativeResize="0"/>
          <p:nvPr/>
        </p:nvPicPr>
        <p:blipFill>
          <a:blip r:embed="rId3">
            <a:alphaModFix/>
          </a:blip>
          <a:stretch>
            <a:fillRect/>
          </a:stretch>
        </p:blipFill>
        <p:spPr>
          <a:xfrm>
            <a:off x="770900" y="1863625"/>
            <a:ext cx="7753974" cy="4270474"/>
          </a:xfrm>
          <a:prstGeom prst="rect">
            <a:avLst/>
          </a:prstGeom>
          <a:noFill/>
          <a:ln>
            <a:noFill/>
          </a:ln>
        </p:spPr>
      </p:pic>
      <p:sp>
        <p:nvSpPr>
          <p:cNvPr id="211" name="Google Shape;211;p37"/>
          <p:cNvSpPr txBox="1"/>
          <p:nvPr/>
        </p:nvSpPr>
        <p:spPr>
          <a:xfrm>
            <a:off x="3505200" y="5943600"/>
            <a:ext cx="8458800" cy="772800"/>
          </a:xfrm>
          <a:prstGeom prst="rect">
            <a:avLst/>
          </a:prstGeom>
          <a:noFill/>
          <a:ln>
            <a:noFill/>
          </a:ln>
        </p:spPr>
        <p:txBody>
          <a:bodyPr anchorCtr="0" anchor="ctr" bIns="91425" lIns="91425" spcFirstLastPara="1" rIns="91425" wrap="square" tIns="91425">
            <a:noAutofit/>
          </a:bodyPr>
          <a:lstStyle/>
          <a:p>
            <a:pPr indent="0" lvl="0" marL="0" rtl="0" algn="l">
              <a:spcBef>
                <a:spcPts val="400"/>
              </a:spcBef>
              <a:spcAft>
                <a:spcPts val="0"/>
              </a:spcAft>
              <a:buNone/>
            </a:pPr>
            <a:r>
              <a:rPr lang="en-GB" sz="1000">
                <a:solidFill>
                  <a:schemeClr val="dk1"/>
                </a:solidFill>
              </a:rPr>
              <a:t>Right click - view mismatch bases</a:t>
            </a:r>
            <a:endParaRPr sz="1000">
              <a:solidFill>
                <a:schemeClr val="dk1"/>
              </a:solidFill>
            </a:endParaRPr>
          </a:p>
          <a:p>
            <a:pPr indent="0" lvl="0" marL="0" rtl="0" algn="l">
              <a:spcBef>
                <a:spcPts val="400"/>
              </a:spcBef>
              <a:spcAft>
                <a:spcPts val="0"/>
              </a:spcAft>
              <a:buNone/>
            </a:pPr>
            <a:r>
              <a:rPr lang="en-GB" sz="1000">
                <a:solidFill>
                  <a:schemeClr val="dk1"/>
                </a:solidFill>
              </a:rPr>
              <a:t>View - preferences - alignments - show soft clipped bases</a:t>
            </a:r>
            <a:endParaRPr sz="1000">
              <a:solidFill>
                <a:schemeClr val="dk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38"/>
          <p:cNvSpPr txBox="1"/>
          <p:nvPr>
            <p:ph type="title"/>
          </p:nvPr>
        </p:nvSpPr>
        <p:spPr>
          <a:xfrm>
            <a:off x="457200" y="122250"/>
            <a:ext cx="8229600" cy="590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chemeClr val="lt1"/>
                </a:solidFill>
              </a:rPr>
              <a:t>Sources of evidence 3: </a:t>
            </a:r>
            <a:r>
              <a:rPr lang="en-GB"/>
              <a:t>Read depth</a:t>
            </a:r>
            <a:endParaRPr/>
          </a:p>
        </p:txBody>
      </p:sp>
      <p:sp>
        <p:nvSpPr>
          <p:cNvPr id="217" name="Google Shape;217;p38"/>
          <p:cNvSpPr txBox="1"/>
          <p:nvPr>
            <p:ph idx="1" type="body"/>
          </p:nvPr>
        </p:nvSpPr>
        <p:spPr>
          <a:xfrm>
            <a:off x="457200" y="4631275"/>
            <a:ext cx="8229600" cy="7182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b="1" lang="en-GB" sz="1400"/>
              <a:t>Fig. 1.</a:t>
            </a:r>
            <a:r>
              <a:rPr lang="en-GB" sz="1400"/>
              <a:t> (A) Plot of sequencing depth across a one megabase region of A/J chromosome 17 clearly shows both a region of 3-fold increased copy number (30.6–31.1 Mb) and a region of decreased copy number (at 31.3 Mb). The solid black line above the depth plot indicates the called copy number gain and the solid black line below the plot indicates the called copy number loss. (B) Plot of the heterozygous SNP rate for the same region showing the high number of apparent heterozygous SNPs associated with the copy number gain.</a:t>
            </a:r>
            <a:endParaRPr sz="1400"/>
          </a:p>
        </p:txBody>
      </p:sp>
      <p:pic>
        <p:nvPicPr>
          <p:cNvPr id="218" name="Google Shape;218;p38"/>
          <p:cNvPicPr preferRelativeResize="0"/>
          <p:nvPr/>
        </p:nvPicPr>
        <p:blipFill>
          <a:blip r:embed="rId3">
            <a:alphaModFix/>
          </a:blip>
          <a:stretch>
            <a:fillRect/>
          </a:stretch>
        </p:blipFill>
        <p:spPr>
          <a:xfrm>
            <a:off x="1261176" y="780625"/>
            <a:ext cx="6965973" cy="3583625"/>
          </a:xfrm>
          <a:prstGeom prst="rect">
            <a:avLst/>
          </a:prstGeom>
          <a:noFill/>
          <a:ln>
            <a:noFill/>
          </a:ln>
        </p:spPr>
      </p:pic>
      <p:sp>
        <p:nvSpPr>
          <p:cNvPr id="219" name="Google Shape;219;p38"/>
          <p:cNvSpPr txBox="1"/>
          <p:nvPr/>
        </p:nvSpPr>
        <p:spPr>
          <a:xfrm>
            <a:off x="6492950" y="6085525"/>
            <a:ext cx="2438400" cy="39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000"/>
              <a:t>Simpson et al. (2009) </a:t>
            </a:r>
            <a:r>
              <a:rPr i="1" lang="en-GB" sz="1000"/>
              <a:t>Bioinformatics</a:t>
            </a:r>
            <a:endParaRPr i="1" sz="10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39"/>
          <p:cNvSpPr txBox="1"/>
          <p:nvPr>
            <p:ph type="title"/>
          </p:nvPr>
        </p:nvSpPr>
        <p:spPr>
          <a:xfrm>
            <a:off x="457200" y="122250"/>
            <a:ext cx="8229600" cy="590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chemeClr val="lt1"/>
                </a:solidFill>
              </a:rPr>
              <a:t>Read pairs: Breakdancer</a:t>
            </a:r>
            <a:endParaRPr/>
          </a:p>
        </p:txBody>
      </p:sp>
      <p:sp>
        <p:nvSpPr>
          <p:cNvPr id="225" name="Google Shape;225;p39"/>
          <p:cNvSpPr txBox="1"/>
          <p:nvPr>
            <p:ph idx="1" type="body"/>
          </p:nvPr>
        </p:nvSpPr>
        <p:spPr>
          <a:xfrm>
            <a:off x="457200" y="752200"/>
            <a:ext cx="3789000" cy="5511300"/>
          </a:xfrm>
          <a:prstGeom prst="rect">
            <a:avLst/>
          </a:prstGeom>
        </p:spPr>
        <p:txBody>
          <a:bodyPr anchorCtr="0" anchor="t" bIns="91425" lIns="91425" spcFirstLastPara="1" rIns="91425" wrap="square" tIns="91425">
            <a:noAutofit/>
          </a:bodyPr>
          <a:lstStyle/>
          <a:p>
            <a:pPr indent="-330200" lvl="0" marL="457200" rtl="0" algn="l">
              <a:spcBef>
                <a:spcPts val="400"/>
              </a:spcBef>
              <a:spcAft>
                <a:spcPts val="0"/>
              </a:spcAft>
              <a:buSzPts val="1600"/>
              <a:buChar char="➢"/>
            </a:pPr>
            <a:r>
              <a:rPr lang="en-GB"/>
              <a:t>Identifies deletions, insertions, inversions and intrachromosomal and interchromosomal translocations</a:t>
            </a:r>
            <a:endParaRPr/>
          </a:p>
          <a:p>
            <a:pPr indent="-330200" lvl="0" marL="457200" rtl="0" algn="l">
              <a:spcBef>
                <a:spcPts val="0"/>
              </a:spcBef>
              <a:spcAft>
                <a:spcPts val="0"/>
              </a:spcAft>
              <a:buSzPts val="1600"/>
              <a:buChar char="➢"/>
            </a:pPr>
            <a:r>
              <a:rPr lang="en-GB"/>
              <a:t>Input: BAM file</a:t>
            </a:r>
            <a:endParaRPr/>
          </a:p>
          <a:p>
            <a:pPr indent="-330200" lvl="0" marL="457200" rtl="0" algn="l">
              <a:spcBef>
                <a:spcPts val="0"/>
              </a:spcBef>
              <a:spcAft>
                <a:spcPts val="0"/>
              </a:spcAft>
              <a:buSzPts val="1600"/>
              <a:buChar char="➢"/>
            </a:pPr>
            <a:r>
              <a:rPr lang="en-GB"/>
              <a:t>Algorithm:</a:t>
            </a:r>
            <a:endParaRPr/>
          </a:p>
          <a:p>
            <a:pPr indent="-304800" lvl="1" marL="914400" rtl="0" algn="l">
              <a:spcBef>
                <a:spcPts val="0"/>
              </a:spcBef>
              <a:spcAft>
                <a:spcPts val="0"/>
              </a:spcAft>
              <a:buSzPts val="1200"/>
              <a:buChar char="○"/>
            </a:pPr>
            <a:r>
              <a:rPr lang="en-GB"/>
              <a:t>Analyse a subset of reads from each sequencing library (determine mean and standard deviation of fragment size)</a:t>
            </a:r>
            <a:endParaRPr/>
          </a:p>
          <a:p>
            <a:pPr indent="-304800" lvl="1" marL="914400" rtl="0" algn="l">
              <a:spcBef>
                <a:spcPts val="0"/>
              </a:spcBef>
              <a:spcAft>
                <a:spcPts val="0"/>
              </a:spcAft>
              <a:buSzPts val="1200"/>
              <a:buChar char="○"/>
            </a:pPr>
            <a:r>
              <a:rPr lang="en-GB"/>
              <a:t>Walk along each chromosome to identify all of the anomalous read pairs (a). Identify interconnected clusters.</a:t>
            </a:r>
            <a:endParaRPr/>
          </a:p>
          <a:p>
            <a:pPr indent="-304800" lvl="1" marL="914400" rtl="0" algn="l">
              <a:spcBef>
                <a:spcPts val="0"/>
              </a:spcBef>
              <a:spcAft>
                <a:spcPts val="0"/>
              </a:spcAft>
              <a:buSzPts val="1200"/>
              <a:buChar char="○"/>
            </a:pPr>
            <a:r>
              <a:rPr lang="en-GB"/>
              <a:t>Assign anomalous clusters into categories (b)</a:t>
            </a:r>
            <a:endParaRPr/>
          </a:p>
          <a:p>
            <a:pPr indent="-330200" lvl="0" marL="457200" rtl="0" algn="l">
              <a:spcBef>
                <a:spcPts val="0"/>
              </a:spcBef>
              <a:spcAft>
                <a:spcPts val="0"/>
              </a:spcAft>
              <a:buSzPts val="1600"/>
              <a:buChar char="➢"/>
            </a:pPr>
            <a:r>
              <a:rPr lang="en-GB"/>
              <a:t>Output</a:t>
            </a:r>
            <a:endParaRPr/>
          </a:p>
          <a:p>
            <a:pPr indent="-304800" lvl="1" marL="914400" rtl="0" algn="l">
              <a:spcBef>
                <a:spcPts val="0"/>
              </a:spcBef>
              <a:spcAft>
                <a:spcPts val="0"/>
              </a:spcAft>
              <a:buSzPts val="1200"/>
              <a:buChar char="○"/>
            </a:pPr>
            <a:r>
              <a:rPr lang="en-GB"/>
              <a:t>Text with one SV event per line</a:t>
            </a:r>
            <a:endParaRPr/>
          </a:p>
          <a:p>
            <a:pPr indent="-304800" lvl="1" marL="914400" rtl="0" algn="l">
              <a:spcBef>
                <a:spcPts val="0"/>
              </a:spcBef>
              <a:spcAft>
                <a:spcPts val="0"/>
              </a:spcAft>
              <a:buSzPts val="1200"/>
              <a:buChar char="○"/>
            </a:pPr>
            <a:r>
              <a:rPr lang="en-GB"/>
              <a:t>Filter by: minimum number of reads, quality score, type of SV</a:t>
            </a:r>
            <a:endParaRPr/>
          </a:p>
        </p:txBody>
      </p:sp>
      <p:pic>
        <p:nvPicPr>
          <p:cNvPr id="226" name="Google Shape;226;p39"/>
          <p:cNvPicPr preferRelativeResize="0"/>
          <p:nvPr/>
        </p:nvPicPr>
        <p:blipFill>
          <a:blip r:embed="rId3">
            <a:alphaModFix/>
          </a:blip>
          <a:stretch>
            <a:fillRect/>
          </a:stretch>
        </p:blipFill>
        <p:spPr>
          <a:xfrm>
            <a:off x="4103000" y="904600"/>
            <a:ext cx="5041001" cy="4982910"/>
          </a:xfrm>
          <a:prstGeom prst="rect">
            <a:avLst/>
          </a:prstGeom>
          <a:noFill/>
          <a:ln>
            <a:noFill/>
          </a:ln>
        </p:spPr>
      </p:pic>
      <p:sp>
        <p:nvSpPr>
          <p:cNvPr id="227" name="Google Shape;227;p39"/>
          <p:cNvSpPr txBox="1"/>
          <p:nvPr/>
        </p:nvSpPr>
        <p:spPr>
          <a:xfrm>
            <a:off x="6553525" y="6078750"/>
            <a:ext cx="3154200" cy="43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000"/>
              <a:t>Chen </a:t>
            </a:r>
            <a:r>
              <a:rPr i="1" lang="en-GB" sz="1000"/>
              <a:t>et al. </a:t>
            </a:r>
            <a:r>
              <a:rPr lang="en-GB" sz="1000"/>
              <a:t>(2009) Nature methods</a:t>
            </a:r>
            <a:endParaRPr sz="10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40"/>
          <p:cNvSpPr txBox="1"/>
          <p:nvPr>
            <p:ph type="title"/>
          </p:nvPr>
        </p:nvSpPr>
        <p:spPr>
          <a:xfrm>
            <a:off x="457200" y="122250"/>
            <a:ext cx="8229600" cy="590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Read pairs + split reads + depth: Lumpy</a:t>
            </a:r>
            <a:endParaRPr/>
          </a:p>
        </p:txBody>
      </p:sp>
      <p:sp>
        <p:nvSpPr>
          <p:cNvPr id="233" name="Google Shape;233;p40"/>
          <p:cNvSpPr txBox="1"/>
          <p:nvPr>
            <p:ph idx="1" type="body"/>
          </p:nvPr>
        </p:nvSpPr>
        <p:spPr>
          <a:xfrm>
            <a:off x="457200" y="862075"/>
            <a:ext cx="3377100" cy="5476800"/>
          </a:xfrm>
          <a:prstGeom prst="rect">
            <a:avLst/>
          </a:prstGeom>
        </p:spPr>
        <p:txBody>
          <a:bodyPr anchorCtr="0" anchor="t" bIns="91425" lIns="91425" spcFirstLastPara="1" rIns="91425" wrap="square" tIns="91425">
            <a:noAutofit/>
          </a:bodyPr>
          <a:lstStyle/>
          <a:p>
            <a:pPr indent="-330200" lvl="0" marL="457200" rtl="0" algn="l">
              <a:spcBef>
                <a:spcPts val="400"/>
              </a:spcBef>
              <a:spcAft>
                <a:spcPts val="0"/>
              </a:spcAft>
              <a:buSzPts val="1600"/>
              <a:buChar char="➢"/>
            </a:pPr>
            <a:r>
              <a:rPr lang="en-GB"/>
              <a:t>Any number of alignment signals can be integrated into a single discovery process</a:t>
            </a:r>
            <a:endParaRPr/>
          </a:p>
          <a:p>
            <a:pPr indent="-304800" lvl="1" marL="914400" rtl="0" algn="l">
              <a:spcBef>
                <a:spcPts val="0"/>
              </a:spcBef>
              <a:spcAft>
                <a:spcPts val="0"/>
              </a:spcAft>
              <a:buSzPts val="1200"/>
              <a:buChar char="○"/>
            </a:pPr>
            <a:r>
              <a:rPr lang="en-GB"/>
              <a:t>Read pairs, split-reads, depth, user supplied evidence</a:t>
            </a:r>
            <a:endParaRPr/>
          </a:p>
          <a:p>
            <a:pPr indent="0" lvl="0" marL="0" rtl="0" algn="l">
              <a:spcBef>
                <a:spcPts val="400"/>
              </a:spcBef>
              <a:spcAft>
                <a:spcPts val="0"/>
              </a:spcAft>
              <a:buNone/>
            </a:pPr>
            <a:r>
              <a:t/>
            </a:r>
            <a:endParaRPr/>
          </a:p>
          <a:p>
            <a:pPr indent="-330200" lvl="0" marL="457200" rtl="0" algn="l">
              <a:spcBef>
                <a:spcPts val="400"/>
              </a:spcBef>
              <a:spcAft>
                <a:spcPts val="0"/>
              </a:spcAft>
              <a:buSzPts val="1600"/>
              <a:buChar char="➢"/>
            </a:pPr>
            <a:r>
              <a:rPr lang="en-GB"/>
              <a:t>Distinct modules that map signals from each alignment evidence type to the common probability interval pair.</a:t>
            </a:r>
            <a:endParaRPr/>
          </a:p>
          <a:p>
            <a:pPr indent="0" lvl="0" marL="0" rtl="0" algn="l">
              <a:spcBef>
                <a:spcPts val="400"/>
              </a:spcBef>
              <a:spcAft>
                <a:spcPts val="0"/>
              </a:spcAft>
              <a:buNone/>
            </a:pPr>
            <a:r>
              <a:t/>
            </a:r>
            <a:endParaRPr/>
          </a:p>
          <a:p>
            <a:pPr indent="-330200" lvl="0" marL="457200" rtl="0" algn="l">
              <a:spcBef>
                <a:spcPts val="400"/>
              </a:spcBef>
              <a:spcAft>
                <a:spcPts val="0"/>
              </a:spcAft>
              <a:buSzPts val="1600"/>
              <a:buChar char="➢"/>
            </a:pPr>
            <a:r>
              <a:rPr lang="en-GB"/>
              <a:t>Evidence from the different alignment signals is mapped to breakpoint intervals, overlapping intervals are clustered and the probabilities are integrated</a:t>
            </a:r>
            <a:endParaRPr/>
          </a:p>
          <a:p>
            <a:pPr indent="0" lvl="0" marL="0" rtl="0" algn="l">
              <a:spcBef>
                <a:spcPts val="400"/>
              </a:spcBef>
              <a:spcAft>
                <a:spcPts val="0"/>
              </a:spcAft>
              <a:buNone/>
            </a:pPr>
            <a:r>
              <a:t/>
            </a:r>
            <a:endParaRPr/>
          </a:p>
        </p:txBody>
      </p:sp>
      <p:pic>
        <p:nvPicPr>
          <p:cNvPr id="234" name="Google Shape;234;p40"/>
          <p:cNvPicPr preferRelativeResize="0"/>
          <p:nvPr/>
        </p:nvPicPr>
        <p:blipFill>
          <a:blip r:embed="rId3">
            <a:alphaModFix/>
          </a:blip>
          <a:stretch>
            <a:fillRect/>
          </a:stretch>
        </p:blipFill>
        <p:spPr>
          <a:xfrm>
            <a:off x="3834300" y="995700"/>
            <a:ext cx="5309701" cy="4279750"/>
          </a:xfrm>
          <a:prstGeom prst="rect">
            <a:avLst/>
          </a:prstGeom>
          <a:noFill/>
          <a:ln>
            <a:noFill/>
          </a:ln>
        </p:spPr>
      </p:pic>
      <p:sp>
        <p:nvSpPr>
          <p:cNvPr id="235" name="Google Shape;235;p40"/>
          <p:cNvSpPr txBox="1"/>
          <p:nvPr/>
        </p:nvSpPr>
        <p:spPr>
          <a:xfrm>
            <a:off x="6747825" y="6048925"/>
            <a:ext cx="2294100" cy="58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000"/>
              <a:t>Layer </a:t>
            </a:r>
            <a:r>
              <a:rPr i="1" lang="en-GB" sz="1000"/>
              <a:t>et al. </a:t>
            </a:r>
            <a:r>
              <a:rPr lang="en-GB" sz="1000"/>
              <a:t>(2014) </a:t>
            </a:r>
            <a:r>
              <a:rPr i="1" lang="en-GB" sz="1000"/>
              <a:t>Genome Biology</a:t>
            </a:r>
            <a:endParaRPr i="1" sz="10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23"/>
          <p:cNvSpPr txBox="1"/>
          <p:nvPr>
            <p:ph type="title"/>
          </p:nvPr>
        </p:nvSpPr>
        <p:spPr>
          <a:xfrm>
            <a:off x="457200" y="122250"/>
            <a:ext cx="8229600" cy="590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Genomic structural variation</a:t>
            </a:r>
            <a:endParaRPr/>
          </a:p>
        </p:txBody>
      </p:sp>
      <p:sp>
        <p:nvSpPr>
          <p:cNvPr id="100" name="Google Shape;100;p23"/>
          <p:cNvSpPr txBox="1"/>
          <p:nvPr>
            <p:ph idx="1" type="body"/>
          </p:nvPr>
        </p:nvSpPr>
        <p:spPr>
          <a:xfrm>
            <a:off x="457200" y="838699"/>
            <a:ext cx="8229600" cy="5577600"/>
          </a:xfrm>
          <a:prstGeom prst="rect">
            <a:avLst/>
          </a:prstGeom>
        </p:spPr>
        <p:txBody>
          <a:bodyPr anchorCtr="0" anchor="t" bIns="91425" lIns="91425" spcFirstLastPara="1" rIns="91425" wrap="square" tIns="91425">
            <a:noAutofit/>
          </a:bodyPr>
          <a:lstStyle/>
          <a:p>
            <a:pPr indent="-330200" lvl="0" marL="457200" rtl="0" algn="l">
              <a:spcBef>
                <a:spcPts val="400"/>
              </a:spcBef>
              <a:spcAft>
                <a:spcPts val="0"/>
              </a:spcAft>
              <a:buSzPts val="1600"/>
              <a:buChar char="➢"/>
            </a:pPr>
            <a:r>
              <a:rPr lang="en-GB"/>
              <a:t>Any form of rearrangement of chromosome structure</a:t>
            </a:r>
            <a:endParaRPr/>
          </a:p>
          <a:p>
            <a:pPr indent="-304800" lvl="1" marL="914400" rtl="0" algn="l">
              <a:spcBef>
                <a:spcPts val="0"/>
              </a:spcBef>
              <a:spcAft>
                <a:spcPts val="0"/>
              </a:spcAft>
              <a:buSzPts val="1200"/>
              <a:buChar char="○"/>
            </a:pPr>
            <a:r>
              <a:rPr lang="en-GB"/>
              <a:t>Contribute to genetic diversity and evolution, new gene formation, gene function, phenotypic diversity, rare variants of large effect</a:t>
            </a:r>
            <a:endParaRPr/>
          </a:p>
          <a:p>
            <a:pPr indent="0" lvl="0" marL="0" rtl="0" algn="l">
              <a:spcBef>
                <a:spcPts val="400"/>
              </a:spcBef>
              <a:spcAft>
                <a:spcPts val="0"/>
              </a:spcAft>
              <a:buNone/>
            </a:pPr>
            <a:r>
              <a:t/>
            </a:r>
            <a:endParaRPr/>
          </a:p>
          <a:p>
            <a:pPr indent="-330200" lvl="0" marL="457200" rtl="0" algn="l">
              <a:spcBef>
                <a:spcPts val="400"/>
              </a:spcBef>
              <a:spcAft>
                <a:spcPts val="0"/>
              </a:spcAft>
              <a:buSzPts val="1600"/>
              <a:buChar char="➢"/>
            </a:pPr>
            <a:r>
              <a:rPr lang="en-GB"/>
              <a:t>Frequent causes of disease</a:t>
            </a:r>
            <a:endParaRPr/>
          </a:p>
          <a:p>
            <a:pPr indent="-304800" lvl="1" marL="914400" rtl="0" algn="l">
              <a:spcBef>
                <a:spcPts val="0"/>
              </a:spcBef>
              <a:spcAft>
                <a:spcPts val="0"/>
              </a:spcAft>
              <a:buSzPts val="1200"/>
              <a:buChar char="○"/>
            </a:pPr>
            <a:r>
              <a:rPr lang="en-GB"/>
              <a:t>Referred to as genomic disorders</a:t>
            </a:r>
            <a:endParaRPr/>
          </a:p>
          <a:p>
            <a:pPr indent="-304800" lvl="1" marL="914400" rtl="0" algn="l">
              <a:spcBef>
                <a:spcPts val="0"/>
              </a:spcBef>
              <a:spcAft>
                <a:spcPts val="0"/>
              </a:spcAft>
              <a:buSzPts val="1200"/>
              <a:buChar char="○"/>
            </a:pPr>
            <a:r>
              <a:rPr lang="en-GB"/>
              <a:t>Mendelian diseases or complex traits such as behaviors</a:t>
            </a:r>
            <a:endParaRPr/>
          </a:p>
          <a:p>
            <a:pPr indent="-304800" lvl="1" marL="914400" rtl="0" algn="l">
              <a:spcBef>
                <a:spcPts val="0"/>
              </a:spcBef>
              <a:spcAft>
                <a:spcPts val="0"/>
              </a:spcAft>
              <a:buSzPts val="1200"/>
              <a:buChar char="○"/>
            </a:pPr>
            <a:r>
              <a:rPr lang="en-GB"/>
              <a:t>E.g. increase in gene dosage due to increase in copy number</a:t>
            </a:r>
            <a:endParaRPr/>
          </a:p>
          <a:p>
            <a:pPr indent="0" lvl="0" marL="0" rtl="0" algn="l">
              <a:spcBef>
                <a:spcPts val="400"/>
              </a:spcBef>
              <a:spcAft>
                <a:spcPts val="0"/>
              </a:spcAft>
              <a:buNone/>
            </a:pPr>
            <a:r>
              <a:t/>
            </a:r>
            <a:endParaRPr/>
          </a:p>
          <a:p>
            <a:pPr indent="-330200" lvl="0" marL="457200" rtl="0" algn="l">
              <a:spcBef>
                <a:spcPts val="400"/>
              </a:spcBef>
              <a:spcAft>
                <a:spcPts val="0"/>
              </a:spcAft>
              <a:buSzPts val="1600"/>
              <a:buChar char="➢"/>
            </a:pPr>
            <a:r>
              <a:rPr lang="en-GB"/>
              <a:t>Several type or categories of structural variation</a:t>
            </a:r>
            <a:endParaRPr/>
          </a:p>
          <a:p>
            <a:pPr indent="-304800" lvl="1" marL="914400" rtl="0" algn="l">
              <a:spcBef>
                <a:spcPts val="0"/>
              </a:spcBef>
              <a:spcAft>
                <a:spcPts val="0"/>
              </a:spcAft>
              <a:buSzPts val="1200"/>
              <a:buChar char="○"/>
            </a:pPr>
            <a:r>
              <a:rPr lang="en-GB"/>
              <a:t>Insertions, deletions, copy number changes, inversions, translocations</a:t>
            </a:r>
            <a:endParaRPr/>
          </a:p>
          <a:p>
            <a:pPr indent="-304800" lvl="1" marL="914400" rtl="0" algn="l">
              <a:spcBef>
                <a:spcPts val="0"/>
              </a:spcBef>
              <a:spcAft>
                <a:spcPts val="0"/>
              </a:spcAft>
              <a:buSzPts val="1200"/>
              <a:buChar char="○"/>
            </a:pPr>
            <a:r>
              <a:rPr lang="en-GB"/>
              <a:t>Complex events contain combinations of these in close proximity</a:t>
            </a:r>
            <a:endParaRPr/>
          </a:p>
          <a:p>
            <a:pPr indent="0" lvl="0" marL="0" rtl="0" algn="l">
              <a:spcBef>
                <a:spcPts val="400"/>
              </a:spcBef>
              <a:spcAft>
                <a:spcPts val="0"/>
              </a:spcAft>
              <a:buNone/>
            </a:pPr>
            <a:r>
              <a:t/>
            </a:r>
            <a:endParaRPr/>
          </a:p>
          <a:p>
            <a:pPr indent="-330200" lvl="0" marL="457200" rtl="0" algn="l">
              <a:spcBef>
                <a:spcPts val="400"/>
              </a:spcBef>
              <a:spcAft>
                <a:spcPts val="0"/>
              </a:spcAft>
              <a:buSzPts val="1600"/>
              <a:buChar char="➢"/>
            </a:pPr>
            <a:r>
              <a:rPr lang="en-GB"/>
              <a:t>Breakpoint: as a pair of bases that are adjacent in an experimentally sequenced ‘sample’ genome but not in the reference genome</a:t>
            </a:r>
            <a:endParaRPr/>
          </a:p>
          <a:p>
            <a:pPr indent="0" lvl="0" marL="0" rtl="0" algn="l">
              <a:spcBef>
                <a:spcPts val="400"/>
              </a:spcBef>
              <a:spcAft>
                <a:spcPts val="0"/>
              </a:spcAft>
              <a:buNone/>
            </a:pPr>
            <a:r>
              <a:t/>
            </a:r>
            <a:endParaRPr/>
          </a:p>
          <a:p>
            <a:pPr indent="-330200" lvl="0" marL="457200" rtl="0" algn="l">
              <a:spcBef>
                <a:spcPts val="400"/>
              </a:spcBef>
              <a:spcAft>
                <a:spcPts val="0"/>
              </a:spcAft>
              <a:buSzPts val="1600"/>
              <a:buChar char="➢"/>
            </a:pPr>
            <a:r>
              <a:rPr lang="en-GB"/>
              <a:t>Many experimental techniques to detect SVs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41"/>
          <p:cNvSpPr txBox="1"/>
          <p:nvPr>
            <p:ph type="title"/>
          </p:nvPr>
        </p:nvSpPr>
        <p:spPr>
          <a:xfrm>
            <a:off x="457200" y="122250"/>
            <a:ext cx="8229600" cy="590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Lumpy: multi-signal and multi-sample workflows</a:t>
            </a:r>
            <a:endParaRPr/>
          </a:p>
        </p:txBody>
      </p:sp>
      <p:sp>
        <p:nvSpPr>
          <p:cNvPr id="241" name="Google Shape;241;p41"/>
          <p:cNvSpPr txBox="1"/>
          <p:nvPr>
            <p:ph idx="1" type="body"/>
          </p:nvPr>
        </p:nvSpPr>
        <p:spPr>
          <a:xfrm>
            <a:off x="457200" y="5892075"/>
            <a:ext cx="8229600" cy="524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t/>
            </a:r>
            <a:endParaRPr/>
          </a:p>
        </p:txBody>
      </p:sp>
      <p:pic>
        <p:nvPicPr>
          <p:cNvPr id="242" name="Google Shape;242;p41"/>
          <p:cNvPicPr preferRelativeResize="0"/>
          <p:nvPr/>
        </p:nvPicPr>
        <p:blipFill>
          <a:blip r:embed="rId3">
            <a:alphaModFix/>
          </a:blip>
          <a:stretch>
            <a:fillRect/>
          </a:stretch>
        </p:blipFill>
        <p:spPr>
          <a:xfrm>
            <a:off x="1718875" y="805900"/>
            <a:ext cx="5816563" cy="5238575"/>
          </a:xfrm>
          <a:prstGeom prst="rect">
            <a:avLst/>
          </a:prstGeom>
          <a:noFill/>
          <a:ln>
            <a:noFill/>
          </a:ln>
        </p:spPr>
      </p:pic>
      <p:sp>
        <p:nvSpPr>
          <p:cNvPr id="243" name="Google Shape;243;p41"/>
          <p:cNvSpPr txBox="1"/>
          <p:nvPr/>
        </p:nvSpPr>
        <p:spPr>
          <a:xfrm>
            <a:off x="6747825" y="6048925"/>
            <a:ext cx="2294100" cy="58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000"/>
              <a:t>Layer </a:t>
            </a:r>
            <a:r>
              <a:rPr i="1" lang="en-GB" sz="1000"/>
              <a:t>et al. </a:t>
            </a:r>
            <a:r>
              <a:rPr lang="en-GB" sz="1000"/>
              <a:t>(2014) </a:t>
            </a:r>
            <a:r>
              <a:rPr i="1" lang="en-GB" sz="1000"/>
              <a:t>Genome Biology</a:t>
            </a:r>
            <a:endParaRPr i="1" sz="10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42"/>
          <p:cNvSpPr txBox="1"/>
          <p:nvPr>
            <p:ph type="title"/>
          </p:nvPr>
        </p:nvSpPr>
        <p:spPr>
          <a:xfrm>
            <a:off x="457200" y="122250"/>
            <a:ext cx="8229600" cy="590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VCF for SVs</a:t>
            </a:r>
            <a:endParaRPr/>
          </a:p>
        </p:txBody>
      </p:sp>
      <p:pic>
        <p:nvPicPr>
          <p:cNvPr id="249" name="Google Shape;249;p42"/>
          <p:cNvPicPr preferRelativeResize="0"/>
          <p:nvPr/>
        </p:nvPicPr>
        <p:blipFill>
          <a:blip r:embed="rId3">
            <a:alphaModFix/>
          </a:blip>
          <a:stretch>
            <a:fillRect/>
          </a:stretch>
        </p:blipFill>
        <p:spPr>
          <a:xfrm>
            <a:off x="0" y="754022"/>
            <a:ext cx="9144000" cy="428315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43"/>
          <p:cNvSpPr txBox="1"/>
          <p:nvPr>
            <p:ph type="title"/>
          </p:nvPr>
        </p:nvSpPr>
        <p:spPr>
          <a:xfrm>
            <a:off x="457200" y="122250"/>
            <a:ext cx="8229600" cy="590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VCF for SVs</a:t>
            </a:r>
            <a:endParaRPr/>
          </a:p>
        </p:txBody>
      </p:sp>
      <p:pic>
        <p:nvPicPr>
          <p:cNvPr id="255" name="Google Shape;255;p43"/>
          <p:cNvPicPr preferRelativeResize="0"/>
          <p:nvPr/>
        </p:nvPicPr>
        <p:blipFill>
          <a:blip r:embed="rId3">
            <a:alphaModFix/>
          </a:blip>
          <a:stretch>
            <a:fillRect/>
          </a:stretch>
        </p:blipFill>
        <p:spPr>
          <a:xfrm>
            <a:off x="0" y="754022"/>
            <a:ext cx="9144000" cy="4283155"/>
          </a:xfrm>
          <a:prstGeom prst="rect">
            <a:avLst/>
          </a:prstGeom>
          <a:noFill/>
          <a:ln>
            <a:noFill/>
          </a:ln>
        </p:spPr>
      </p:pic>
      <p:sp>
        <p:nvSpPr>
          <p:cNvPr id="256" name="Google Shape;256;p43"/>
          <p:cNvSpPr/>
          <p:nvPr/>
        </p:nvSpPr>
        <p:spPr>
          <a:xfrm>
            <a:off x="6867250" y="1265450"/>
            <a:ext cx="303900" cy="1030800"/>
          </a:xfrm>
          <a:prstGeom prst="rightBrace">
            <a:avLst>
              <a:gd fmla="val 8333" name="adj1"/>
              <a:gd fmla="val 50000" name="adj2"/>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57" name="Google Shape;257;p43"/>
          <p:cNvCxnSpPr/>
          <p:nvPr/>
        </p:nvCxnSpPr>
        <p:spPr>
          <a:xfrm rot="10800000">
            <a:off x="4742850" y="2309400"/>
            <a:ext cx="1124100" cy="254100"/>
          </a:xfrm>
          <a:prstGeom prst="straightConnector1">
            <a:avLst/>
          </a:prstGeom>
          <a:noFill/>
          <a:ln cap="flat" cmpd="sng" w="28575">
            <a:solidFill>
              <a:schemeClr val="dk2"/>
            </a:solidFill>
            <a:prstDash val="solid"/>
            <a:round/>
            <a:headEnd len="med" w="med" type="none"/>
            <a:tailEnd len="med" w="med" type="triangle"/>
          </a:ln>
        </p:spPr>
      </p:cxn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44"/>
          <p:cNvSpPr txBox="1"/>
          <p:nvPr>
            <p:ph type="title"/>
          </p:nvPr>
        </p:nvSpPr>
        <p:spPr>
          <a:xfrm>
            <a:off x="457200" y="122250"/>
            <a:ext cx="8229600" cy="590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VCF for SVs</a:t>
            </a:r>
            <a:endParaRPr/>
          </a:p>
        </p:txBody>
      </p:sp>
      <p:pic>
        <p:nvPicPr>
          <p:cNvPr id="263" name="Google Shape;263;p44"/>
          <p:cNvPicPr preferRelativeResize="0"/>
          <p:nvPr/>
        </p:nvPicPr>
        <p:blipFill>
          <a:blip r:embed="rId3">
            <a:alphaModFix/>
          </a:blip>
          <a:stretch>
            <a:fillRect/>
          </a:stretch>
        </p:blipFill>
        <p:spPr>
          <a:xfrm>
            <a:off x="0" y="754022"/>
            <a:ext cx="9144000" cy="4283155"/>
          </a:xfrm>
          <a:prstGeom prst="rect">
            <a:avLst/>
          </a:prstGeom>
          <a:noFill/>
          <a:ln>
            <a:noFill/>
          </a:ln>
        </p:spPr>
      </p:pic>
      <p:sp>
        <p:nvSpPr>
          <p:cNvPr id="264" name="Google Shape;264;p44"/>
          <p:cNvSpPr/>
          <p:nvPr/>
        </p:nvSpPr>
        <p:spPr>
          <a:xfrm>
            <a:off x="3438250" y="2408450"/>
            <a:ext cx="303900" cy="1225500"/>
          </a:xfrm>
          <a:prstGeom prst="rightBrace">
            <a:avLst>
              <a:gd fmla="val 8333" name="adj1"/>
              <a:gd fmla="val 50000" name="adj2"/>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45"/>
          <p:cNvSpPr txBox="1"/>
          <p:nvPr>
            <p:ph type="title"/>
          </p:nvPr>
        </p:nvSpPr>
        <p:spPr>
          <a:xfrm>
            <a:off x="457200" y="122250"/>
            <a:ext cx="8229600" cy="590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VCF for SVs</a:t>
            </a:r>
            <a:endParaRPr/>
          </a:p>
        </p:txBody>
      </p:sp>
      <p:pic>
        <p:nvPicPr>
          <p:cNvPr id="270" name="Google Shape;270;p45"/>
          <p:cNvPicPr preferRelativeResize="0"/>
          <p:nvPr/>
        </p:nvPicPr>
        <p:blipFill>
          <a:blip r:embed="rId3">
            <a:alphaModFix/>
          </a:blip>
          <a:stretch>
            <a:fillRect/>
          </a:stretch>
        </p:blipFill>
        <p:spPr>
          <a:xfrm>
            <a:off x="0" y="754022"/>
            <a:ext cx="9144000" cy="4283155"/>
          </a:xfrm>
          <a:prstGeom prst="rect">
            <a:avLst/>
          </a:prstGeom>
          <a:noFill/>
          <a:ln>
            <a:noFill/>
          </a:ln>
        </p:spPr>
      </p:pic>
      <p:sp>
        <p:nvSpPr>
          <p:cNvPr id="271" name="Google Shape;271;p45"/>
          <p:cNvSpPr txBox="1"/>
          <p:nvPr>
            <p:ph idx="1" type="body"/>
          </p:nvPr>
        </p:nvSpPr>
        <p:spPr>
          <a:xfrm>
            <a:off x="481925" y="4939276"/>
            <a:ext cx="8229600" cy="1230000"/>
          </a:xfrm>
          <a:prstGeom prst="rect">
            <a:avLst/>
          </a:prstGeom>
        </p:spPr>
        <p:txBody>
          <a:bodyPr anchorCtr="0" anchor="t" bIns="91425" lIns="91425" spcFirstLastPara="1" rIns="91425" wrap="square" tIns="91425">
            <a:noAutofit/>
          </a:bodyPr>
          <a:lstStyle/>
          <a:p>
            <a:pPr indent="-330200" lvl="0" marL="457200" rtl="0" algn="l">
              <a:spcBef>
                <a:spcPts val="400"/>
              </a:spcBef>
              <a:spcAft>
                <a:spcPts val="0"/>
              </a:spcAft>
              <a:buSzPts val="1600"/>
              <a:buChar char="➢"/>
            </a:pPr>
            <a:r>
              <a:rPr lang="en-GB"/>
              <a:t>What does the CIEND info tag describe?</a:t>
            </a:r>
            <a:endParaRPr/>
          </a:p>
          <a:p>
            <a:pPr indent="-330200" lvl="0" marL="457200" rtl="0" algn="l">
              <a:spcBef>
                <a:spcPts val="0"/>
              </a:spcBef>
              <a:spcAft>
                <a:spcPts val="0"/>
              </a:spcAft>
              <a:buSzPts val="1600"/>
              <a:buChar char="➢"/>
            </a:pPr>
            <a:r>
              <a:rPr lang="en-GB"/>
              <a:t>How many different types of insertions can be described from the ALT tags?</a:t>
            </a:r>
            <a:endParaRPr/>
          </a:p>
          <a:p>
            <a:pPr indent="-330200" lvl="0" marL="457200" rtl="0" algn="l">
              <a:spcBef>
                <a:spcPts val="0"/>
              </a:spcBef>
              <a:spcAft>
                <a:spcPts val="0"/>
              </a:spcAft>
              <a:buSzPts val="1600"/>
              <a:buChar char="➢"/>
            </a:pPr>
            <a:r>
              <a:rPr lang="en-GB"/>
              <a:t>The first and second entries are both deletions, but what is the difference between them?</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46"/>
          <p:cNvSpPr txBox="1"/>
          <p:nvPr>
            <p:ph type="title"/>
          </p:nvPr>
        </p:nvSpPr>
        <p:spPr>
          <a:xfrm>
            <a:off x="457200" y="122250"/>
            <a:ext cx="8229600" cy="590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VCF for SVs</a:t>
            </a:r>
            <a:endParaRPr/>
          </a:p>
        </p:txBody>
      </p:sp>
      <p:pic>
        <p:nvPicPr>
          <p:cNvPr id="277" name="Google Shape;277;p46"/>
          <p:cNvPicPr preferRelativeResize="0"/>
          <p:nvPr/>
        </p:nvPicPr>
        <p:blipFill>
          <a:blip r:embed="rId3">
            <a:alphaModFix/>
          </a:blip>
          <a:stretch>
            <a:fillRect/>
          </a:stretch>
        </p:blipFill>
        <p:spPr>
          <a:xfrm>
            <a:off x="0" y="754022"/>
            <a:ext cx="9144000" cy="4283155"/>
          </a:xfrm>
          <a:prstGeom prst="rect">
            <a:avLst/>
          </a:prstGeom>
          <a:noFill/>
          <a:ln>
            <a:noFill/>
          </a:ln>
        </p:spPr>
      </p:pic>
      <p:sp>
        <p:nvSpPr>
          <p:cNvPr id="278" name="Google Shape;278;p46"/>
          <p:cNvSpPr txBox="1"/>
          <p:nvPr>
            <p:ph idx="1" type="body"/>
          </p:nvPr>
        </p:nvSpPr>
        <p:spPr>
          <a:xfrm>
            <a:off x="481925" y="4939276"/>
            <a:ext cx="8229600" cy="1230000"/>
          </a:xfrm>
          <a:prstGeom prst="rect">
            <a:avLst/>
          </a:prstGeom>
        </p:spPr>
        <p:txBody>
          <a:bodyPr anchorCtr="0" anchor="t" bIns="91425" lIns="91425" spcFirstLastPara="1" rIns="91425" wrap="square" tIns="91425">
            <a:noAutofit/>
          </a:bodyPr>
          <a:lstStyle/>
          <a:p>
            <a:pPr indent="-330200" lvl="0" marL="457200" rtl="0" algn="l">
              <a:spcBef>
                <a:spcPts val="400"/>
              </a:spcBef>
              <a:spcAft>
                <a:spcPts val="0"/>
              </a:spcAft>
              <a:buSzPts val="1600"/>
              <a:buChar char="➢"/>
            </a:pPr>
            <a:r>
              <a:rPr lang="en-GB"/>
              <a:t>Can you write out the VCF entry for a Alu insertion at chromosome 7, position 125467, of length 258bp, and a breakpoint confidence interval of +/20bp with one sample that is heterozygous for the insertion and has genotype quality of 40?</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47"/>
          <p:cNvSpPr txBox="1"/>
          <p:nvPr>
            <p:ph type="title"/>
          </p:nvPr>
        </p:nvSpPr>
        <p:spPr>
          <a:xfrm>
            <a:off x="457200" y="122250"/>
            <a:ext cx="8229600" cy="590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SV Visualisation</a:t>
            </a:r>
            <a:endParaRPr/>
          </a:p>
        </p:txBody>
      </p:sp>
      <p:sp>
        <p:nvSpPr>
          <p:cNvPr id="284" name="Google Shape;284;p47"/>
          <p:cNvSpPr txBox="1"/>
          <p:nvPr>
            <p:ph idx="1" type="body"/>
          </p:nvPr>
        </p:nvSpPr>
        <p:spPr>
          <a:xfrm>
            <a:off x="457200" y="838699"/>
            <a:ext cx="8229600" cy="5577600"/>
          </a:xfrm>
          <a:prstGeom prst="rect">
            <a:avLst/>
          </a:prstGeom>
        </p:spPr>
        <p:txBody>
          <a:bodyPr anchorCtr="0" anchor="t" bIns="91425" lIns="91425" spcFirstLastPara="1" rIns="91425" wrap="square" tIns="91425">
            <a:noAutofit/>
          </a:bodyPr>
          <a:lstStyle/>
          <a:p>
            <a:pPr indent="-330200" lvl="0" marL="457200" rtl="0" algn="l">
              <a:spcBef>
                <a:spcPts val="400"/>
              </a:spcBef>
              <a:spcAft>
                <a:spcPts val="0"/>
              </a:spcAft>
              <a:buSzPts val="1600"/>
              <a:buChar char="➢"/>
            </a:pPr>
            <a:r>
              <a:rPr lang="en-GB"/>
              <a:t>Structural variation visualisation can be more challenging than SNPs and indels</a:t>
            </a:r>
            <a:endParaRPr/>
          </a:p>
          <a:p>
            <a:pPr indent="0" lvl="0" marL="0" rtl="0" algn="l">
              <a:spcBef>
                <a:spcPts val="400"/>
              </a:spcBef>
              <a:spcAft>
                <a:spcPts val="0"/>
              </a:spcAft>
              <a:buNone/>
            </a:pPr>
            <a:r>
              <a:t/>
            </a:r>
            <a:endParaRPr/>
          </a:p>
          <a:p>
            <a:pPr indent="-330200" lvl="0" marL="457200" rtl="0" algn="l">
              <a:spcBef>
                <a:spcPts val="400"/>
              </a:spcBef>
              <a:spcAft>
                <a:spcPts val="0"/>
              </a:spcAft>
              <a:buSzPts val="1600"/>
              <a:buChar char="➢"/>
            </a:pPr>
            <a:r>
              <a:rPr lang="en-GB"/>
              <a:t>Inspect several hundred base pairs or multiple kbp</a:t>
            </a:r>
            <a:endParaRPr/>
          </a:p>
          <a:p>
            <a:pPr indent="0" lvl="0" marL="0" rtl="0" algn="l">
              <a:spcBef>
                <a:spcPts val="400"/>
              </a:spcBef>
              <a:spcAft>
                <a:spcPts val="0"/>
              </a:spcAft>
              <a:buNone/>
            </a:pPr>
            <a:r>
              <a:t/>
            </a:r>
            <a:endParaRPr/>
          </a:p>
          <a:p>
            <a:pPr indent="-330200" lvl="0" marL="457200" rtl="0" algn="l">
              <a:spcBef>
                <a:spcPts val="400"/>
              </a:spcBef>
              <a:spcAft>
                <a:spcPts val="0"/>
              </a:spcAft>
              <a:buSzPts val="1600"/>
              <a:buChar char="➢"/>
            </a:pPr>
            <a:r>
              <a:rPr lang="en-GB"/>
              <a:t>Analyse complicated read pair patterns to determine type of SV and sources of error</a:t>
            </a:r>
            <a:endParaRPr/>
          </a:p>
          <a:p>
            <a:pPr indent="0" lvl="0" marL="0" rtl="0" algn="l">
              <a:spcBef>
                <a:spcPts val="400"/>
              </a:spcBef>
              <a:spcAft>
                <a:spcPts val="0"/>
              </a:spcAft>
              <a:buNone/>
            </a:pPr>
            <a:r>
              <a:t/>
            </a:r>
            <a:endParaRPr/>
          </a:p>
          <a:p>
            <a:pPr indent="-330200" lvl="0" marL="457200" rtl="0" algn="l">
              <a:spcBef>
                <a:spcPts val="400"/>
              </a:spcBef>
              <a:spcAft>
                <a:spcPts val="0"/>
              </a:spcAft>
              <a:buSzPts val="1600"/>
              <a:buChar char="➢"/>
            </a:pPr>
            <a:r>
              <a:rPr lang="en-GB"/>
              <a:t>Look for soft clipped bases for breakpoint accuracy</a:t>
            </a:r>
            <a:endParaRPr/>
          </a:p>
          <a:p>
            <a:pPr indent="0" lvl="0" marL="0" rtl="0" algn="l">
              <a:spcBef>
                <a:spcPts val="400"/>
              </a:spcBef>
              <a:spcAft>
                <a:spcPts val="0"/>
              </a:spcAft>
              <a:buNone/>
            </a:pPr>
            <a:r>
              <a:t/>
            </a:r>
            <a:endParaRPr/>
          </a:p>
          <a:p>
            <a:pPr indent="-330200" lvl="0" marL="457200" rtl="0" algn="l">
              <a:spcBef>
                <a:spcPts val="400"/>
              </a:spcBef>
              <a:spcAft>
                <a:spcPts val="0"/>
              </a:spcAft>
              <a:buSzPts val="1600"/>
              <a:buChar char="➢"/>
            </a:pPr>
            <a:r>
              <a:rPr lang="en-GB"/>
              <a:t>Many NGS visualisation software packages exist</a:t>
            </a:r>
            <a:endParaRPr/>
          </a:p>
          <a:p>
            <a:pPr indent="0" lvl="0" marL="0" rtl="0" algn="l">
              <a:spcBef>
                <a:spcPts val="400"/>
              </a:spcBef>
              <a:spcAft>
                <a:spcPts val="0"/>
              </a:spcAft>
              <a:buNone/>
            </a:pPr>
            <a:r>
              <a:t/>
            </a:r>
            <a:endParaRPr/>
          </a:p>
          <a:p>
            <a:pPr indent="-330200" lvl="0" marL="457200" rtl="0" algn="l">
              <a:spcBef>
                <a:spcPts val="400"/>
              </a:spcBef>
              <a:spcAft>
                <a:spcPts val="0"/>
              </a:spcAft>
              <a:buSzPts val="1600"/>
              <a:buChar char="➢"/>
            </a:pPr>
            <a:r>
              <a:rPr lang="en-GB"/>
              <a:t>IGV from Broad institute is a popular and easy to use visualisation software</a:t>
            </a:r>
            <a:endParaRPr/>
          </a:p>
          <a:p>
            <a:pPr indent="-317500" lvl="1" marL="914400" rtl="0" algn="l">
              <a:spcBef>
                <a:spcPts val="0"/>
              </a:spcBef>
              <a:spcAft>
                <a:spcPts val="0"/>
              </a:spcAft>
              <a:buSzPts val="1400"/>
              <a:buChar char="○"/>
            </a:pPr>
            <a:r>
              <a:rPr lang="en-GB" sz="1400"/>
              <a:t>Requires BAM file and fasta file of the reference genome</a:t>
            </a:r>
            <a:endParaRPr sz="1400"/>
          </a:p>
          <a:p>
            <a:pPr indent="-317500" lvl="1" marL="914400" rtl="0" algn="l">
              <a:spcBef>
                <a:spcPts val="0"/>
              </a:spcBef>
              <a:spcAft>
                <a:spcPts val="0"/>
              </a:spcAft>
              <a:buSzPts val="1400"/>
              <a:buChar char="○"/>
            </a:pPr>
            <a:r>
              <a:rPr lang="en-GB" sz="1400"/>
              <a:t>Viewing settings need to be tailored for the type of SV being visualised (see notes below each screenshot)</a:t>
            </a:r>
            <a:endParaRPr sz="14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48"/>
          <p:cNvSpPr txBox="1"/>
          <p:nvPr>
            <p:ph type="title"/>
          </p:nvPr>
        </p:nvSpPr>
        <p:spPr>
          <a:xfrm>
            <a:off x="457200" y="122250"/>
            <a:ext cx="8229600" cy="590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IGV - Deletion</a:t>
            </a:r>
            <a:endParaRPr/>
          </a:p>
        </p:txBody>
      </p:sp>
      <p:pic>
        <p:nvPicPr>
          <p:cNvPr descr="Screenshot from 2015-11-14 12-47-45.png" id="290" name="Google Shape;290;p48"/>
          <p:cNvPicPr preferRelativeResize="0"/>
          <p:nvPr/>
        </p:nvPicPr>
        <p:blipFill>
          <a:blip r:embed="rId3">
            <a:alphaModFix/>
          </a:blip>
          <a:stretch>
            <a:fillRect/>
          </a:stretch>
        </p:blipFill>
        <p:spPr>
          <a:xfrm>
            <a:off x="0" y="814420"/>
            <a:ext cx="9144001" cy="5229159"/>
          </a:xfrm>
          <a:prstGeom prst="rect">
            <a:avLst/>
          </a:prstGeom>
          <a:noFill/>
          <a:ln>
            <a:noFill/>
          </a:ln>
        </p:spPr>
      </p:pic>
      <p:sp>
        <p:nvSpPr>
          <p:cNvPr id="291" name="Google Shape;291;p48"/>
          <p:cNvSpPr txBox="1"/>
          <p:nvPr>
            <p:ph idx="1" type="body"/>
          </p:nvPr>
        </p:nvSpPr>
        <p:spPr>
          <a:xfrm>
            <a:off x="457200" y="5901075"/>
            <a:ext cx="8229600" cy="515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GB"/>
              <a:t>Right click - Squished</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49"/>
          <p:cNvSpPr txBox="1"/>
          <p:nvPr>
            <p:ph type="title"/>
          </p:nvPr>
        </p:nvSpPr>
        <p:spPr>
          <a:xfrm>
            <a:off x="457200" y="136750"/>
            <a:ext cx="8229600" cy="590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chemeClr val="lt1"/>
                </a:solidFill>
              </a:rPr>
              <a:t>IGV - Repeat element deletion</a:t>
            </a:r>
            <a:endParaRPr/>
          </a:p>
        </p:txBody>
      </p:sp>
      <p:pic>
        <p:nvPicPr>
          <p:cNvPr descr="Screenshot from 2015-11-14 12-14-01.png" id="297" name="Google Shape;297;p49"/>
          <p:cNvPicPr preferRelativeResize="0"/>
          <p:nvPr/>
        </p:nvPicPr>
        <p:blipFill>
          <a:blip r:embed="rId3">
            <a:alphaModFix/>
          </a:blip>
          <a:stretch>
            <a:fillRect/>
          </a:stretch>
        </p:blipFill>
        <p:spPr>
          <a:xfrm>
            <a:off x="0" y="814420"/>
            <a:ext cx="9144001" cy="5229159"/>
          </a:xfrm>
          <a:prstGeom prst="rect">
            <a:avLst/>
          </a:prstGeom>
          <a:noFill/>
          <a:ln>
            <a:noFill/>
          </a:ln>
        </p:spPr>
      </p:pic>
      <p:sp>
        <p:nvSpPr>
          <p:cNvPr id="298" name="Google Shape;298;p49"/>
          <p:cNvSpPr txBox="1"/>
          <p:nvPr>
            <p:ph idx="1" type="body"/>
          </p:nvPr>
        </p:nvSpPr>
        <p:spPr>
          <a:xfrm>
            <a:off x="457200" y="5901075"/>
            <a:ext cx="8229600" cy="515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GB"/>
              <a:t>Right click - Squished</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50"/>
          <p:cNvSpPr txBox="1"/>
          <p:nvPr>
            <p:ph type="title"/>
          </p:nvPr>
        </p:nvSpPr>
        <p:spPr>
          <a:xfrm>
            <a:off x="457200" y="122250"/>
            <a:ext cx="8229600" cy="590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chemeClr val="lt1"/>
                </a:solidFill>
              </a:rPr>
              <a:t>IGV - Insertion</a:t>
            </a:r>
            <a:endParaRPr/>
          </a:p>
        </p:txBody>
      </p:sp>
      <p:sp>
        <p:nvSpPr>
          <p:cNvPr id="304" name="Google Shape;304;p50"/>
          <p:cNvSpPr txBox="1"/>
          <p:nvPr>
            <p:ph idx="1" type="body"/>
          </p:nvPr>
        </p:nvSpPr>
        <p:spPr>
          <a:xfrm>
            <a:off x="457200" y="5901075"/>
            <a:ext cx="8229600" cy="515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GB"/>
              <a:t>Right click - group alignments by 'read strand'</a:t>
            </a:r>
            <a:endParaRPr/>
          </a:p>
        </p:txBody>
      </p:sp>
      <p:pic>
        <p:nvPicPr>
          <p:cNvPr descr="Screenshot from 2015-11-14 13-03-33.png" id="305" name="Google Shape;305;p50"/>
          <p:cNvPicPr preferRelativeResize="0"/>
          <p:nvPr/>
        </p:nvPicPr>
        <p:blipFill>
          <a:blip r:embed="rId3">
            <a:alphaModFix/>
          </a:blip>
          <a:stretch>
            <a:fillRect/>
          </a:stretch>
        </p:blipFill>
        <p:spPr>
          <a:xfrm>
            <a:off x="0" y="814420"/>
            <a:ext cx="9144001" cy="522915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24"/>
          <p:cNvSpPr txBox="1"/>
          <p:nvPr>
            <p:ph type="title"/>
          </p:nvPr>
        </p:nvSpPr>
        <p:spPr>
          <a:xfrm>
            <a:off x="457200" y="122250"/>
            <a:ext cx="8229600" cy="590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SVs and human disease</a:t>
            </a:r>
            <a:endParaRPr/>
          </a:p>
        </p:txBody>
      </p:sp>
      <p:sp>
        <p:nvSpPr>
          <p:cNvPr id="106" name="Google Shape;106;p24"/>
          <p:cNvSpPr txBox="1"/>
          <p:nvPr>
            <p:ph idx="1" type="body"/>
          </p:nvPr>
        </p:nvSpPr>
        <p:spPr>
          <a:xfrm>
            <a:off x="5809725" y="6043375"/>
            <a:ext cx="2877000" cy="219600"/>
          </a:xfrm>
          <a:prstGeom prst="rect">
            <a:avLst/>
          </a:prstGeom>
        </p:spPr>
        <p:txBody>
          <a:bodyPr anchorCtr="0" anchor="ctr" bIns="91425" lIns="91425" spcFirstLastPara="1" rIns="91425" wrap="square" tIns="91425">
            <a:noAutofit/>
          </a:bodyPr>
          <a:lstStyle/>
          <a:p>
            <a:pPr indent="0" lvl="0" marL="0" rtl="0" algn="r">
              <a:spcBef>
                <a:spcPts val="400"/>
              </a:spcBef>
              <a:spcAft>
                <a:spcPts val="0"/>
              </a:spcAft>
              <a:buNone/>
            </a:pPr>
            <a:r>
              <a:rPr lang="en-GB" sz="1000">
                <a:solidFill>
                  <a:srgbClr val="000000"/>
                </a:solidFill>
              </a:rPr>
              <a:t>Stankiewicz and Lupski (2010) Ann. Rev. Med.</a:t>
            </a:r>
            <a:endParaRPr sz="1000">
              <a:solidFill>
                <a:srgbClr val="000000"/>
              </a:solidFill>
            </a:endParaRPr>
          </a:p>
        </p:txBody>
      </p:sp>
      <p:pic>
        <p:nvPicPr>
          <p:cNvPr descr="table.png" id="107" name="Google Shape;107;p24"/>
          <p:cNvPicPr preferRelativeResize="0"/>
          <p:nvPr/>
        </p:nvPicPr>
        <p:blipFill>
          <a:blip r:embed="rId3">
            <a:alphaModFix/>
          </a:blip>
          <a:stretch>
            <a:fillRect/>
          </a:stretch>
        </p:blipFill>
        <p:spPr>
          <a:xfrm>
            <a:off x="185738" y="914400"/>
            <a:ext cx="8620125" cy="50292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51"/>
          <p:cNvSpPr txBox="1"/>
          <p:nvPr>
            <p:ph type="title"/>
          </p:nvPr>
        </p:nvSpPr>
        <p:spPr>
          <a:xfrm>
            <a:off x="457200" y="122250"/>
            <a:ext cx="8229600" cy="590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chemeClr val="lt1"/>
                </a:solidFill>
              </a:rPr>
              <a:t>IGV - Insertion (zoomed)</a:t>
            </a:r>
            <a:endParaRPr/>
          </a:p>
        </p:txBody>
      </p:sp>
      <p:sp>
        <p:nvSpPr>
          <p:cNvPr id="311" name="Google Shape;311;p51"/>
          <p:cNvSpPr txBox="1"/>
          <p:nvPr>
            <p:ph idx="1" type="body"/>
          </p:nvPr>
        </p:nvSpPr>
        <p:spPr>
          <a:xfrm>
            <a:off x="3048000" y="5967375"/>
            <a:ext cx="5064600" cy="821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GB" sz="1200"/>
              <a:t>Right click - view mismatch bases</a:t>
            </a:r>
            <a:endParaRPr sz="1200"/>
          </a:p>
          <a:p>
            <a:pPr indent="0" lvl="0" marL="0" rtl="0" algn="l">
              <a:spcBef>
                <a:spcPts val="400"/>
              </a:spcBef>
              <a:spcAft>
                <a:spcPts val="0"/>
              </a:spcAft>
              <a:buNone/>
            </a:pPr>
            <a:r>
              <a:rPr lang="en-GB" sz="1200"/>
              <a:t>View - preferences - alignments - show soft clipped bases</a:t>
            </a:r>
            <a:endParaRPr sz="1200"/>
          </a:p>
        </p:txBody>
      </p:sp>
      <p:pic>
        <p:nvPicPr>
          <p:cNvPr descr="Screenshot from 2015-11-14 13-08-29.png" id="312" name="Google Shape;312;p51"/>
          <p:cNvPicPr preferRelativeResize="0"/>
          <p:nvPr/>
        </p:nvPicPr>
        <p:blipFill>
          <a:blip r:embed="rId3">
            <a:alphaModFix/>
          </a:blip>
          <a:stretch>
            <a:fillRect/>
          </a:stretch>
        </p:blipFill>
        <p:spPr>
          <a:xfrm>
            <a:off x="0" y="738220"/>
            <a:ext cx="9144001" cy="5229159"/>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52"/>
          <p:cNvSpPr txBox="1"/>
          <p:nvPr>
            <p:ph type="title"/>
          </p:nvPr>
        </p:nvSpPr>
        <p:spPr>
          <a:xfrm>
            <a:off x="457200" y="122250"/>
            <a:ext cx="8229600" cy="590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chemeClr val="lt1"/>
                </a:solidFill>
              </a:rPr>
              <a:t>IGV - Insertion (zoomed)</a:t>
            </a:r>
            <a:endParaRPr/>
          </a:p>
        </p:txBody>
      </p:sp>
      <p:sp>
        <p:nvSpPr>
          <p:cNvPr id="318" name="Google Shape;318;p52"/>
          <p:cNvSpPr txBox="1"/>
          <p:nvPr>
            <p:ph idx="1" type="body"/>
          </p:nvPr>
        </p:nvSpPr>
        <p:spPr>
          <a:xfrm>
            <a:off x="457200" y="5901075"/>
            <a:ext cx="8229600" cy="515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GB"/>
              <a:t>Right click - Squished</a:t>
            </a:r>
            <a:endParaRPr/>
          </a:p>
        </p:txBody>
      </p:sp>
      <p:pic>
        <p:nvPicPr>
          <p:cNvPr descr="Screenshot from 2015-11-14 13-11-37.png" id="319" name="Google Shape;319;p52"/>
          <p:cNvPicPr preferRelativeResize="0"/>
          <p:nvPr/>
        </p:nvPicPr>
        <p:blipFill>
          <a:blip r:embed="rId3">
            <a:alphaModFix/>
          </a:blip>
          <a:stretch>
            <a:fillRect/>
          </a:stretch>
        </p:blipFill>
        <p:spPr>
          <a:xfrm>
            <a:off x="0" y="738220"/>
            <a:ext cx="9144001" cy="5229159"/>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53"/>
          <p:cNvSpPr txBox="1"/>
          <p:nvPr>
            <p:ph type="title"/>
          </p:nvPr>
        </p:nvSpPr>
        <p:spPr>
          <a:xfrm>
            <a:off x="457200" y="122250"/>
            <a:ext cx="8229600" cy="590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IGV - what is this?</a:t>
            </a:r>
            <a:endParaRPr/>
          </a:p>
        </p:txBody>
      </p:sp>
      <p:sp>
        <p:nvSpPr>
          <p:cNvPr id="325" name="Google Shape;325;p53"/>
          <p:cNvSpPr txBox="1"/>
          <p:nvPr>
            <p:ph idx="1" type="body"/>
          </p:nvPr>
        </p:nvSpPr>
        <p:spPr>
          <a:xfrm>
            <a:off x="2391400" y="5970125"/>
            <a:ext cx="5013000" cy="384600"/>
          </a:xfrm>
          <a:prstGeom prst="rect">
            <a:avLst/>
          </a:prstGeom>
        </p:spPr>
        <p:txBody>
          <a:bodyPr anchorCtr="0" anchor="t" bIns="91425" lIns="91425" spcFirstLastPara="1" rIns="91425" wrap="square" tIns="91425">
            <a:noAutofit/>
          </a:bodyPr>
          <a:lstStyle/>
          <a:p>
            <a:pPr indent="-304800" lvl="0" marL="457200" rtl="0" algn="l">
              <a:spcBef>
                <a:spcPts val="400"/>
              </a:spcBef>
              <a:spcAft>
                <a:spcPts val="0"/>
              </a:spcAft>
              <a:buSzPts val="1200"/>
              <a:buChar char="➢"/>
            </a:pPr>
            <a:r>
              <a:rPr lang="en-GB" sz="1200"/>
              <a:t>Right click - group alignments by - read strand</a:t>
            </a:r>
            <a:endParaRPr sz="1200"/>
          </a:p>
          <a:p>
            <a:pPr indent="-304800" lvl="0" marL="457200" rtl="0" algn="l">
              <a:spcBef>
                <a:spcPts val="0"/>
              </a:spcBef>
              <a:spcAft>
                <a:spcPts val="0"/>
              </a:spcAft>
              <a:buSzPts val="1200"/>
              <a:buChar char="➢"/>
            </a:pPr>
            <a:r>
              <a:rPr lang="en-GB" sz="1200"/>
              <a:t>Red lines are reads that are aligned further apart than expected</a:t>
            </a:r>
            <a:endParaRPr sz="1200"/>
          </a:p>
        </p:txBody>
      </p:sp>
      <p:pic>
        <p:nvPicPr>
          <p:cNvPr descr="Screenshot from 2015-11-14 13-18-03.png" id="326" name="Google Shape;326;p53"/>
          <p:cNvPicPr preferRelativeResize="0"/>
          <p:nvPr/>
        </p:nvPicPr>
        <p:blipFill>
          <a:blip r:embed="rId3">
            <a:alphaModFix/>
          </a:blip>
          <a:stretch>
            <a:fillRect/>
          </a:stretch>
        </p:blipFill>
        <p:spPr>
          <a:xfrm>
            <a:off x="0" y="782520"/>
            <a:ext cx="9144001" cy="5229159"/>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54"/>
          <p:cNvSpPr txBox="1"/>
          <p:nvPr>
            <p:ph type="title"/>
          </p:nvPr>
        </p:nvSpPr>
        <p:spPr>
          <a:xfrm>
            <a:off x="457200" y="122250"/>
            <a:ext cx="8229600" cy="590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chemeClr val="lt1"/>
                </a:solidFill>
              </a:rPr>
              <a:t>IGV - mouse over or click on a red read</a:t>
            </a:r>
            <a:endParaRPr/>
          </a:p>
        </p:txBody>
      </p:sp>
      <p:sp>
        <p:nvSpPr>
          <p:cNvPr id="332" name="Google Shape;332;p54"/>
          <p:cNvSpPr txBox="1"/>
          <p:nvPr>
            <p:ph idx="1" type="body"/>
          </p:nvPr>
        </p:nvSpPr>
        <p:spPr>
          <a:xfrm>
            <a:off x="457200" y="5825900"/>
            <a:ext cx="8229600" cy="5904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t/>
            </a:r>
            <a:endParaRPr/>
          </a:p>
        </p:txBody>
      </p:sp>
      <p:pic>
        <p:nvPicPr>
          <p:cNvPr descr="Screenshot from 2015-11-14 13-22-00.png" id="333" name="Google Shape;333;p54"/>
          <p:cNvPicPr preferRelativeResize="0"/>
          <p:nvPr/>
        </p:nvPicPr>
        <p:blipFill>
          <a:blip r:embed="rId3">
            <a:alphaModFix/>
          </a:blip>
          <a:stretch>
            <a:fillRect/>
          </a:stretch>
        </p:blipFill>
        <p:spPr>
          <a:xfrm>
            <a:off x="800100" y="728663"/>
            <a:ext cx="7543800" cy="5553075"/>
          </a:xfrm>
          <a:prstGeom prst="rect">
            <a:avLst/>
          </a:prstGeom>
          <a:noFill/>
          <a:ln>
            <a:noFill/>
          </a:ln>
        </p:spPr>
      </p:pic>
      <p:cxnSp>
        <p:nvCxnSpPr>
          <p:cNvPr id="334" name="Google Shape;334;p54"/>
          <p:cNvCxnSpPr/>
          <p:nvPr/>
        </p:nvCxnSpPr>
        <p:spPr>
          <a:xfrm>
            <a:off x="0" y="4767800"/>
            <a:ext cx="717600" cy="0"/>
          </a:xfrm>
          <a:prstGeom prst="straightConnector1">
            <a:avLst/>
          </a:prstGeom>
          <a:noFill/>
          <a:ln cap="flat" cmpd="sng" w="38100">
            <a:solidFill>
              <a:srgbClr val="FF0000"/>
            </a:solidFill>
            <a:prstDash val="solid"/>
            <a:round/>
            <a:headEnd len="med" w="med" type="none"/>
            <a:tailEnd len="med" w="med" type="triangle"/>
          </a:ln>
        </p:spPr>
      </p:cxnSp>
      <p:cxnSp>
        <p:nvCxnSpPr>
          <p:cNvPr id="335" name="Google Shape;335;p54"/>
          <p:cNvCxnSpPr/>
          <p:nvPr/>
        </p:nvCxnSpPr>
        <p:spPr>
          <a:xfrm>
            <a:off x="3505200" y="4386800"/>
            <a:ext cx="717600" cy="0"/>
          </a:xfrm>
          <a:prstGeom prst="straightConnector1">
            <a:avLst/>
          </a:prstGeom>
          <a:noFill/>
          <a:ln cap="flat" cmpd="sng" w="38100">
            <a:solidFill>
              <a:srgbClr val="FF0000"/>
            </a:solidFill>
            <a:prstDash val="solid"/>
            <a:round/>
            <a:headEnd len="med" w="med" type="none"/>
            <a:tailEnd len="med" w="med" type="triangle"/>
          </a:ln>
        </p:spPr>
      </p:cxn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55"/>
          <p:cNvSpPr txBox="1"/>
          <p:nvPr>
            <p:ph type="title"/>
          </p:nvPr>
        </p:nvSpPr>
        <p:spPr>
          <a:xfrm>
            <a:off x="457200" y="122250"/>
            <a:ext cx="8229600" cy="590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SVs and long read sequencing</a:t>
            </a:r>
            <a:endParaRPr/>
          </a:p>
        </p:txBody>
      </p:sp>
      <p:sp>
        <p:nvSpPr>
          <p:cNvPr id="341" name="Google Shape;341;p55"/>
          <p:cNvSpPr txBox="1"/>
          <p:nvPr>
            <p:ph idx="1" type="body"/>
          </p:nvPr>
        </p:nvSpPr>
        <p:spPr>
          <a:xfrm>
            <a:off x="457200" y="838699"/>
            <a:ext cx="8229600" cy="5577600"/>
          </a:xfrm>
          <a:prstGeom prst="rect">
            <a:avLst/>
          </a:prstGeom>
        </p:spPr>
        <p:txBody>
          <a:bodyPr anchorCtr="0" anchor="t" bIns="91425" lIns="91425" spcFirstLastPara="1" rIns="91425" wrap="square" tIns="91425">
            <a:noAutofit/>
          </a:bodyPr>
          <a:lstStyle/>
          <a:p>
            <a:pPr indent="-330200" lvl="0" marL="457200" rtl="0" algn="l">
              <a:spcBef>
                <a:spcPts val="400"/>
              </a:spcBef>
              <a:spcAft>
                <a:spcPts val="0"/>
              </a:spcAft>
              <a:buSzPts val="1600"/>
              <a:buChar char="➢"/>
            </a:pPr>
            <a:r>
              <a:rPr lang="en-GB"/>
              <a:t>Single molecule sequencing of large DNA fragments</a:t>
            </a:r>
            <a:endParaRPr/>
          </a:p>
          <a:p>
            <a:pPr indent="0" lvl="0" marL="0" rtl="0" algn="l">
              <a:spcBef>
                <a:spcPts val="400"/>
              </a:spcBef>
              <a:spcAft>
                <a:spcPts val="0"/>
              </a:spcAft>
              <a:buNone/>
            </a:pPr>
            <a:r>
              <a:t/>
            </a:r>
            <a:endParaRPr>
              <a:solidFill>
                <a:schemeClr val="dk1"/>
              </a:solidFill>
            </a:endParaRPr>
          </a:p>
          <a:p>
            <a:pPr indent="-330200" lvl="0" marL="457200" rtl="0" algn="l">
              <a:spcBef>
                <a:spcPts val="400"/>
              </a:spcBef>
              <a:spcAft>
                <a:spcPts val="0"/>
              </a:spcAft>
              <a:buSzPts val="1600"/>
              <a:buChar char="➢"/>
            </a:pPr>
            <a:r>
              <a:rPr lang="en-GB">
                <a:solidFill>
                  <a:schemeClr val="dk1"/>
                </a:solidFill>
              </a:rPr>
              <a:t>Platforms: Oxford nanopore and Pacific Biosciences</a:t>
            </a:r>
            <a:endParaRPr/>
          </a:p>
          <a:p>
            <a:pPr indent="0" lvl="0" marL="0" rtl="0" algn="l">
              <a:spcBef>
                <a:spcPts val="400"/>
              </a:spcBef>
              <a:spcAft>
                <a:spcPts val="0"/>
              </a:spcAft>
              <a:buNone/>
            </a:pPr>
            <a:r>
              <a:t/>
            </a:r>
            <a:endParaRPr/>
          </a:p>
          <a:p>
            <a:pPr indent="-330200" lvl="0" marL="457200" rtl="0" algn="l">
              <a:spcBef>
                <a:spcPts val="400"/>
              </a:spcBef>
              <a:spcAft>
                <a:spcPts val="0"/>
              </a:spcAft>
              <a:buSzPts val="1600"/>
              <a:buChar char="➢"/>
            </a:pPr>
            <a:r>
              <a:rPr lang="en-GB"/>
              <a:t>Read lengths 10-20Kbp routinely</a:t>
            </a:r>
            <a:endParaRPr/>
          </a:p>
          <a:p>
            <a:pPr indent="0" lvl="0" marL="0" rtl="0" algn="l">
              <a:spcBef>
                <a:spcPts val="400"/>
              </a:spcBef>
              <a:spcAft>
                <a:spcPts val="0"/>
              </a:spcAft>
              <a:buNone/>
            </a:pPr>
            <a:r>
              <a:t/>
            </a:r>
            <a:endParaRPr/>
          </a:p>
          <a:p>
            <a:pPr indent="-330200" lvl="0" marL="457200" rtl="0" algn="l">
              <a:spcBef>
                <a:spcPts val="400"/>
              </a:spcBef>
              <a:spcAft>
                <a:spcPts val="0"/>
              </a:spcAft>
              <a:buSzPts val="1600"/>
              <a:buChar char="➢"/>
            </a:pPr>
            <a:r>
              <a:rPr lang="en-GB"/>
              <a:t>Longer than most common transposable element repeats</a:t>
            </a:r>
            <a:endParaRPr/>
          </a:p>
          <a:p>
            <a:pPr indent="0" lvl="0" marL="0" rtl="0" algn="l">
              <a:spcBef>
                <a:spcPts val="400"/>
              </a:spcBef>
              <a:spcAft>
                <a:spcPts val="0"/>
              </a:spcAft>
              <a:buNone/>
            </a:pPr>
            <a:r>
              <a:t/>
            </a:r>
            <a:endParaRPr/>
          </a:p>
          <a:p>
            <a:pPr indent="-330200" lvl="0" marL="457200" rtl="0" algn="l">
              <a:spcBef>
                <a:spcPts val="400"/>
              </a:spcBef>
              <a:spcAft>
                <a:spcPts val="0"/>
              </a:spcAft>
              <a:buSzPts val="1600"/>
              <a:buChar char="➢"/>
            </a:pPr>
            <a:r>
              <a:rPr lang="en-GB"/>
              <a:t>What does it mean for SV detection? Span both breakpoints with single read</a:t>
            </a:r>
            <a:endParaRPr/>
          </a:p>
          <a:p>
            <a:pPr indent="0" lvl="0" marL="0" rtl="0" algn="l">
              <a:spcBef>
                <a:spcPts val="400"/>
              </a:spcBef>
              <a:spcAft>
                <a:spcPts val="0"/>
              </a:spcAft>
              <a:buNone/>
            </a:pPr>
            <a:r>
              <a:t/>
            </a:r>
            <a:endParaRPr/>
          </a:p>
          <a:p>
            <a:pPr indent="-330200" lvl="0" marL="457200" rtl="0" algn="l">
              <a:spcBef>
                <a:spcPts val="400"/>
              </a:spcBef>
              <a:spcAft>
                <a:spcPts val="0"/>
              </a:spcAft>
              <a:buSzPts val="1600"/>
              <a:buChar char="➢"/>
            </a:pPr>
            <a:r>
              <a:rPr lang="en-GB"/>
              <a:t>Some new challenges</a:t>
            </a:r>
            <a:endParaRPr/>
          </a:p>
          <a:p>
            <a:pPr indent="0" lvl="0" marL="0" rtl="0" algn="l">
              <a:spcBef>
                <a:spcPts val="400"/>
              </a:spcBef>
              <a:spcAft>
                <a:spcPts val="0"/>
              </a:spcAft>
              <a:buNone/>
            </a:pPr>
            <a:r>
              <a:rPr lang="en-GB"/>
              <a:t>	- Reads are error prone, 5-20% error</a:t>
            </a:r>
            <a:endParaRPr/>
          </a:p>
          <a:p>
            <a:pPr indent="0" lvl="0" marL="0" rtl="0" algn="l">
              <a:spcBef>
                <a:spcPts val="400"/>
              </a:spcBef>
              <a:spcAft>
                <a:spcPts val="0"/>
              </a:spcAft>
              <a:buNone/>
            </a:pPr>
            <a:r>
              <a:rPr lang="en-GB"/>
              <a:t>	- Challenging to align the reads correctly</a:t>
            </a:r>
            <a:endParaRPr/>
          </a:p>
        </p:txBody>
      </p:sp>
      <p:pic>
        <p:nvPicPr>
          <p:cNvPr id="342" name="Google Shape;342;p55"/>
          <p:cNvPicPr preferRelativeResize="0"/>
          <p:nvPr/>
        </p:nvPicPr>
        <p:blipFill>
          <a:blip r:embed="rId3">
            <a:alphaModFix/>
          </a:blip>
          <a:stretch>
            <a:fillRect/>
          </a:stretch>
        </p:blipFill>
        <p:spPr>
          <a:xfrm>
            <a:off x="6479525" y="919050"/>
            <a:ext cx="2207275" cy="853125"/>
          </a:xfrm>
          <a:prstGeom prst="rect">
            <a:avLst/>
          </a:prstGeom>
          <a:noFill/>
          <a:ln>
            <a:noFill/>
          </a:ln>
        </p:spPr>
      </p:pic>
      <p:pic>
        <p:nvPicPr>
          <p:cNvPr id="343" name="Google Shape;343;p55"/>
          <p:cNvPicPr preferRelativeResize="0"/>
          <p:nvPr/>
        </p:nvPicPr>
        <p:blipFill>
          <a:blip r:embed="rId4">
            <a:alphaModFix/>
          </a:blip>
          <a:stretch>
            <a:fillRect/>
          </a:stretch>
        </p:blipFill>
        <p:spPr>
          <a:xfrm>
            <a:off x="6279775" y="1978800"/>
            <a:ext cx="2407025" cy="5904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56"/>
          <p:cNvSpPr txBox="1"/>
          <p:nvPr>
            <p:ph type="title"/>
          </p:nvPr>
        </p:nvSpPr>
        <p:spPr>
          <a:xfrm>
            <a:off x="457200" y="122250"/>
            <a:ext cx="8229600" cy="590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Alignment challenges</a:t>
            </a:r>
            <a:endParaRPr/>
          </a:p>
        </p:txBody>
      </p:sp>
      <p:pic>
        <p:nvPicPr>
          <p:cNvPr id="349" name="Google Shape;349;p56"/>
          <p:cNvPicPr preferRelativeResize="0"/>
          <p:nvPr/>
        </p:nvPicPr>
        <p:blipFill>
          <a:blip r:embed="rId3">
            <a:alphaModFix/>
          </a:blip>
          <a:stretch>
            <a:fillRect/>
          </a:stretch>
        </p:blipFill>
        <p:spPr>
          <a:xfrm>
            <a:off x="1600575" y="796225"/>
            <a:ext cx="6209299" cy="5223574"/>
          </a:xfrm>
          <a:prstGeom prst="rect">
            <a:avLst/>
          </a:prstGeom>
          <a:noFill/>
          <a:ln>
            <a:noFill/>
          </a:ln>
        </p:spPr>
      </p:pic>
      <p:sp>
        <p:nvSpPr>
          <p:cNvPr id="350" name="Google Shape;350;p56"/>
          <p:cNvSpPr/>
          <p:nvPr/>
        </p:nvSpPr>
        <p:spPr>
          <a:xfrm>
            <a:off x="1463300" y="3726375"/>
            <a:ext cx="6488400" cy="23205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57"/>
          <p:cNvSpPr txBox="1"/>
          <p:nvPr>
            <p:ph type="title"/>
          </p:nvPr>
        </p:nvSpPr>
        <p:spPr>
          <a:xfrm>
            <a:off x="457200" y="122250"/>
            <a:ext cx="8229600" cy="590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CoNvex Gap-cost alignMents for Long Reads (NGMLR)</a:t>
            </a:r>
            <a:endParaRPr/>
          </a:p>
        </p:txBody>
      </p:sp>
      <p:sp>
        <p:nvSpPr>
          <p:cNvPr id="356" name="Google Shape;356;p57"/>
          <p:cNvSpPr txBox="1"/>
          <p:nvPr>
            <p:ph idx="1" type="body"/>
          </p:nvPr>
        </p:nvSpPr>
        <p:spPr>
          <a:xfrm>
            <a:off x="457200" y="872901"/>
            <a:ext cx="8229600" cy="1227600"/>
          </a:xfrm>
          <a:prstGeom prst="rect">
            <a:avLst/>
          </a:prstGeom>
        </p:spPr>
        <p:txBody>
          <a:bodyPr anchorCtr="0" anchor="t" bIns="91425" lIns="91425" spcFirstLastPara="1" rIns="91425" wrap="square" tIns="91425">
            <a:noAutofit/>
          </a:bodyPr>
          <a:lstStyle/>
          <a:p>
            <a:pPr indent="-330200" lvl="0" marL="457200" rtl="0" algn="l">
              <a:spcBef>
                <a:spcPts val="400"/>
              </a:spcBef>
              <a:spcAft>
                <a:spcPts val="0"/>
              </a:spcAft>
              <a:buSzPts val="1600"/>
              <a:buChar char="➢"/>
            </a:pPr>
            <a:r>
              <a:rPr lang="en-GB"/>
              <a:t>NGMLR - aligner specifically designed for long reads</a:t>
            </a:r>
            <a:endParaRPr/>
          </a:p>
          <a:p>
            <a:pPr indent="-330200" lvl="0" marL="457200" rtl="0" algn="l">
              <a:spcBef>
                <a:spcPts val="0"/>
              </a:spcBef>
              <a:spcAft>
                <a:spcPts val="0"/>
              </a:spcAft>
              <a:buSzPts val="1600"/>
              <a:buChar char="➢"/>
            </a:pPr>
            <a:r>
              <a:rPr lang="en-GB"/>
              <a:t>Convex scoring model</a:t>
            </a:r>
            <a:endParaRPr/>
          </a:p>
          <a:p>
            <a:pPr indent="-304800" lvl="1" marL="914400" rtl="0" algn="l">
              <a:spcBef>
                <a:spcPts val="0"/>
              </a:spcBef>
              <a:spcAft>
                <a:spcPts val="0"/>
              </a:spcAft>
              <a:buSzPts val="1200"/>
              <a:buChar char="○"/>
            </a:pPr>
            <a:r>
              <a:rPr lang="en-GB"/>
              <a:t>E</a:t>
            </a:r>
            <a:r>
              <a:rPr lang="en-GB"/>
              <a:t>xtending an indel is penalized proportionally less the longer	the indel is</a:t>
            </a:r>
            <a:endParaRPr/>
          </a:p>
        </p:txBody>
      </p:sp>
      <p:pic>
        <p:nvPicPr>
          <p:cNvPr id="357" name="Google Shape;357;p57"/>
          <p:cNvPicPr preferRelativeResize="0"/>
          <p:nvPr/>
        </p:nvPicPr>
        <p:blipFill>
          <a:blip r:embed="rId3">
            <a:alphaModFix/>
          </a:blip>
          <a:stretch>
            <a:fillRect/>
          </a:stretch>
        </p:blipFill>
        <p:spPr>
          <a:xfrm>
            <a:off x="1958225" y="1790175"/>
            <a:ext cx="4720476" cy="4458224"/>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p58"/>
          <p:cNvSpPr txBox="1"/>
          <p:nvPr>
            <p:ph type="title"/>
          </p:nvPr>
        </p:nvSpPr>
        <p:spPr>
          <a:xfrm>
            <a:off x="457200" y="122250"/>
            <a:ext cx="8229600" cy="590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Alignment challenges</a:t>
            </a:r>
            <a:endParaRPr/>
          </a:p>
        </p:txBody>
      </p:sp>
      <p:pic>
        <p:nvPicPr>
          <p:cNvPr id="363" name="Google Shape;363;p58"/>
          <p:cNvPicPr preferRelativeResize="0"/>
          <p:nvPr/>
        </p:nvPicPr>
        <p:blipFill>
          <a:blip r:embed="rId3">
            <a:alphaModFix/>
          </a:blip>
          <a:stretch>
            <a:fillRect/>
          </a:stretch>
        </p:blipFill>
        <p:spPr>
          <a:xfrm>
            <a:off x="1600575" y="796225"/>
            <a:ext cx="6209299" cy="5223574"/>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59"/>
          <p:cNvSpPr txBox="1"/>
          <p:nvPr>
            <p:ph type="title"/>
          </p:nvPr>
        </p:nvSpPr>
        <p:spPr>
          <a:xfrm>
            <a:off x="457200" y="122250"/>
            <a:ext cx="8229600" cy="590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Comparison of aligners (simulated data)</a:t>
            </a:r>
            <a:endParaRPr/>
          </a:p>
        </p:txBody>
      </p:sp>
      <p:pic>
        <p:nvPicPr>
          <p:cNvPr id="369" name="Google Shape;369;p59"/>
          <p:cNvPicPr preferRelativeResize="0"/>
          <p:nvPr/>
        </p:nvPicPr>
        <p:blipFill>
          <a:blip r:embed="rId3">
            <a:alphaModFix/>
          </a:blip>
          <a:stretch>
            <a:fillRect/>
          </a:stretch>
        </p:blipFill>
        <p:spPr>
          <a:xfrm>
            <a:off x="2023625" y="769725"/>
            <a:ext cx="4980651" cy="4878074"/>
          </a:xfrm>
          <a:prstGeom prst="rect">
            <a:avLst/>
          </a:prstGeom>
          <a:noFill/>
          <a:ln>
            <a:noFill/>
          </a:ln>
        </p:spPr>
      </p:pic>
      <p:sp>
        <p:nvSpPr>
          <p:cNvPr id="370" name="Google Shape;370;p59"/>
          <p:cNvSpPr txBox="1"/>
          <p:nvPr/>
        </p:nvSpPr>
        <p:spPr>
          <a:xfrm>
            <a:off x="872075" y="5751250"/>
            <a:ext cx="7342800" cy="85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100"/>
              <a:t>Alignment status: </a:t>
            </a:r>
            <a:r>
              <a:rPr lang="en-GB" sz="1100"/>
              <a:t>Precise	(green), indicated (yellow), forced (red), unaligned	reads (white),	or trimmed but not aligned through the SV (grey).</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p60"/>
          <p:cNvSpPr txBox="1"/>
          <p:nvPr>
            <p:ph type="title"/>
          </p:nvPr>
        </p:nvSpPr>
        <p:spPr>
          <a:xfrm>
            <a:off x="457200" y="122250"/>
            <a:ext cx="8229600" cy="590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Sniffles</a:t>
            </a:r>
            <a:endParaRPr/>
          </a:p>
        </p:txBody>
      </p:sp>
      <p:sp>
        <p:nvSpPr>
          <p:cNvPr id="376" name="Google Shape;376;p60"/>
          <p:cNvSpPr txBox="1"/>
          <p:nvPr>
            <p:ph idx="1" type="body"/>
          </p:nvPr>
        </p:nvSpPr>
        <p:spPr>
          <a:xfrm>
            <a:off x="457200" y="838699"/>
            <a:ext cx="8229600" cy="5904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GB"/>
              <a:t>SV detection from long read alignments</a:t>
            </a:r>
            <a:endParaRPr/>
          </a:p>
        </p:txBody>
      </p:sp>
      <p:pic>
        <p:nvPicPr>
          <p:cNvPr id="377" name="Google Shape;377;p60"/>
          <p:cNvPicPr preferRelativeResize="0"/>
          <p:nvPr/>
        </p:nvPicPr>
        <p:blipFill>
          <a:blip r:embed="rId3">
            <a:alphaModFix/>
          </a:blip>
          <a:stretch>
            <a:fillRect/>
          </a:stretch>
        </p:blipFill>
        <p:spPr>
          <a:xfrm>
            <a:off x="1845259" y="1555150"/>
            <a:ext cx="5030667" cy="4693251"/>
          </a:xfrm>
          <a:prstGeom prst="rect">
            <a:avLst/>
          </a:prstGeom>
          <a:noFill/>
          <a:ln>
            <a:noFill/>
          </a:ln>
        </p:spPr>
      </p:pic>
      <p:sp>
        <p:nvSpPr>
          <p:cNvPr id="378" name="Google Shape;378;p60"/>
          <p:cNvSpPr/>
          <p:nvPr/>
        </p:nvSpPr>
        <p:spPr>
          <a:xfrm>
            <a:off x="1758900" y="1465000"/>
            <a:ext cx="502500" cy="6948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25"/>
          <p:cNvSpPr txBox="1"/>
          <p:nvPr>
            <p:ph type="title"/>
          </p:nvPr>
        </p:nvSpPr>
        <p:spPr>
          <a:xfrm>
            <a:off x="457200" y="122250"/>
            <a:ext cx="8229600" cy="590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Methods for detecting SVs</a:t>
            </a:r>
            <a:endParaRPr/>
          </a:p>
        </p:txBody>
      </p:sp>
      <p:sp>
        <p:nvSpPr>
          <p:cNvPr id="113" name="Google Shape;113;p25"/>
          <p:cNvSpPr txBox="1"/>
          <p:nvPr>
            <p:ph idx="1" type="body"/>
          </p:nvPr>
        </p:nvSpPr>
        <p:spPr>
          <a:xfrm>
            <a:off x="457200" y="838699"/>
            <a:ext cx="8229600" cy="5577600"/>
          </a:xfrm>
          <a:prstGeom prst="rect">
            <a:avLst/>
          </a:prstGeom>
        </p:spPr>
        <p:txBody>
          <a:bodyPr anchorCtr="0" anchor="t" bIns="91425" lIns="91425" spcFirstLastPara="1" rIns="91425" wrap="square" tIns="91425">
            <a:noAutofit/>
          </a:bodyPr>
          <a:lstStyle/>
          <a:p>
            <a:pPr indent="-304800" lvl="0" marL="457200" rtl="0" algn="l">
              <a:lnSpc>
                <a:spcPct val="150000"/>
              </a:lnSpc>
              <a:spcBef>
                <a:spcPts val="360"/>
              </a:spcBef>
              <a:spcAft>
                <a:spcPts val="0"/>
              </a:spcAft>
              <a:buClr>
                <a:schemeClr val="dk1"/>
              </a:buClr>
              <a:buSzPts val="1200"/>
              <a:buChar char="➢"/>
            </a:pPr>
            <a:r>
              <a:rPr b="1" lang="en-GB" sz="1200">
                <a:solidFill>
                  <a:schemeClr val="dk1"/>
                </a:solidFill>
              </a:rPr>
              <a:t>Chromosome banding:</a:t>
            </a:r>
            <a:r>
              <a:rPr lang="en-GB" sz="1200">
                <a:solidFill>
                  <a:schemeClr val="dk1"/>
                </a:solidFill>
              </a:rPr>
              <a:t> chromosomes are prepared from dividing cells, stained, and viewed with a microscope. Large deletions, duplications, and translocations are detected if the banding pattern or chromosome structure is altered.</a:t>
            </a:r>
            <a:endParaRPr sz="1200">
              <a:solidFill>
                <a:schemeClr val="dk1"/>
              </a:solidFill>
            </a:endParaRPr>
          </a:p>
          <a:p>
            <a:pPr indent="-304800" lvl="0" marL="457200" rtl="0" algn="l">
              <a:lnSpc>
                <a:spcPct val="150000"/>
              </a:lnSpc>
              <a:spcBef>
                <a:spcPts val="0"/>
              </a:spcBef>
              <a:spcAft>
                <a:spcPts val="0"/>
              </a:spcAft>
              <a:buClr>
                <a:schemeClr val="dk1"/>
              </a:buClr>
              <a:buSzPts val="1200"/>
              <a:buChar char="➢"/>
            </a:pPr>
            <a:r>
              <a:rPr b="1" lang="en-GB" sz="1200">
                <a:solidFill>
                  <a:schemeClr val="dk1"/>
                </a:solidFill>
              </a:rPr>
              <a:t>Fluorescence in situ hybridization (FISH)</a:t>
            </a:r>
            <a:r>
              <a:rPr lang="en-GB" sz="1200">
                <a:solidFill>
                  <a:schemeClr val="dk1"/>
                </a:solidFill>
              </a:rPr>
              <a:t>: fluorescent-labeled DNA probes hybridize to metaphase or interphase cells to visualize a locus on a chromosome and determine copy number. FISH can determine the location of chromosomal segments identified by microarray, NGS, and WGS.</a:t>
            </a:r>
            <a:endParaRPr sz="1200">
              <a:solidFill>
                <a:schemeClr val="dk1"/>
              </a:solidFill>
            </a:endParaRPr>
          </a:p>
          <a:p>
            <a:pPr indent="-304800" lvl="0" marL="457200" rtl="0" algn="l">
              <a:lnSpc>
                <a:spcPct val="150000"/>
              </a:lnSpc>
              <a:spcBef>
                <a:spcPts val="0"/>
              </a:spcBef>
              <a:spcAft>
                <a:spcPts val="0"/>
              </a:spcAft>
              <a:buClr>
                <a:schemeClr val="dk1"/>
              </a:buClr>
              <a:buSzPts val="1200"/>
              <a:buChar char="➢"/>
            </a:pPr>
            <a:r>
              <a:rPr b="1" lang="en-GB" sz="1200">
                <a:solidFill>
                  <a:schemeClr val="dk1"/>
                </a:solidFill>
              </a:rPr>
              <a:t>Microarray</a:t>
            </a:r>
            <a:r>
              <a:rPr lang="en-GB" sz="1200">
                <a:solidFill>
                  <a:schemeClr val="dk1"/>
                </a:solidFill>
              </a:rPr>
              <a:t>: array comparative genome hybridisation (array CGH) detects copy-number differences between abnormal and reference genomes. SNP arrays detect changes in copy-number and allelic ratios. CNV location and SV organization are not determined by microarray methods.</a:t>
            </a:r>
            <a:endParaRPr sz="1200">
              <a:solidFill>
                <a:schemeClr val="dk1"/>
              </a:solidFill>
            </a:endParaRPr>
          </a:p>
          <a:p>
            <a:pPr indent="-304800" lvl="0" marL="457200" rtl="0" algn="l">
              <a:lnSpc>
                <a:spcPct val="150000"/>
              </a:lnSpc>
              <a:spcBef>
                <a:spcPts val="0"/>
              </a:spcBef>
              <a:spcAft>
                <a:spcPts val="0"/>
              </a:spcAft>
              <a:buClr>
                <a:schemeClr val="dk1"/>
              </a:buClr>
              <a:buSzPts val="1200"/>
              <a:buChar char="➢"/>
            </a:pPr>
            <a:r>
              <a:rPr b="1" lang="en-GB" sz="1200">
                <a:solidFill>
                  <a:schemeClr val="dk1"/>
                </a:solidFill>
              </a:rPr>
              <a:t>Whole-genome sequencing (WGS)</a:t>
            </a:r>
            <a:r>
              <a:rPr lang="en-GB" sz="1200">
                <a:solidFill>
                  <a:schemeClr val="dk1"/>
                </a:solidFill>
              </a:rPr>
              <a:t>:</a:t>
            </a:r>
            <a:r>
              <a:rPr lang="en-GB" sz="1200">
                <a:solidFill>
                  <a:schemeClr val="dk1"/>
                </a:solidFill>
              </a:rPr>
              <a:t> </a:t>
            </a:r>
            <a:r>
              <a:rPr lang="en-GB" sz="1200">
                <a:solidFill>
                  <a:schemeClr val="dk1"/>
                </a:solidFill>
              </a:rPr>
              <a:t>Breakpoints of CNV and copy-neutral SV are detectable by paired-end reads that have discordant mappings to the reference genome.</a:t>
            </a:r>
            <a:endParaRPr b="1" sz="1200">
              <a:solidFill>
                <a:schemeClr val="dk1"/>
              </a:solidFill>
            </a:endParaRPr>
          </a:p>
          <a:p>
            <a:pPr indent="-304800" lvl="0" marL="457200" rtl="0" algn="l">
              <a:lnSpc>
                <a:spcPct val="150000"/>
              </a:lnSpc>
              <a:spcBef>
                <a:spcPts val="0"/>
              </a:spcBef>
              <a:spcAft>
                <a:spcPts val="0"/>
              </a:spcAft>
              <a:buClr>
                <a:schemeClr val="dk1"/>
              </a:buClr>
              <a:buSzPts val="1200"/>
              <a:buChar char="➢"/>
            </a:pPr>
            <a:r>
              <a:rPr b="1" lang="en-GB" sz="1200">
                <a:solidFill>
                  <a:schemeClr val="dk1"/>
                </a:solidFill>
              </a:rPr>
              <a:t>Mate-pair sequencing</a:t>
            </a:r>
            <a:r>
              <a:rPr lang="en-GB" sz="1200">
                <a:solidFill>
                  <a:schemeClr val="dk1"/>
                </a:solidFill>
              </a:rPr>
              <a:t>: whereas standard NGS methods sequence the ends of 300-500 bp DNA fragments, mate-pair or jumping libraries sequence the ends of DNA fragments that are several kb in length. These large-fragment mate-pair libraries increase the likelihood of detecting SV that has breakpoints within interspersed repeats.</a:t>
            </a:r>
            <a:endParaRPr sz="1200">
              <a:solidFill>
                <a:schemeClr val="dk1"/>
              </a:solidFill>
            </a:endParaRPr>
          </a:p>
          <a:p>
            <a:pPr indent="-304800" lvl="0" marL="457200" rtl="0" algn="l">
              <a:lnSpc>
                <a:spcPct val="150000"/>
              </a:lnSpc>
              <a:spcBef>
                <a:spcPts val="0"/>
              </a:spcBef>
              <a:spcAft>
                <a:spcPts val="0"/>
              </a:spcAft>
              <a:buClr>
                <a:schemeClr val="dk1"/>
              </a:buClr>
              <a:buSzPts val="1200"/>
              <a:buChar char="➢"/>
            </a:pPr>
            <a:r>
              <a:rPr b="1" lang="en-GB" sz="1200">
                <a:solidFill>
                  <a:schemeClr val="dk1"/>
                </a:solidFill>
              </a:rPr>
              <a:t>Third generation sequencing: </a:t>
            </a:r>
            <a:r>
              <a:rPr lang="en-GB" sz="1200">
                <a:solidFill>
                  <a:schemeClr val="dk1"/>
                </a:solidFill>
              </a:rPr>
              <a:t>sequencing long molecules of DNA (several kbp) and subsequent alignment to a reference genome to detect SVs</a:t>
            </a:r>
            <a:endParaRPr sz="1200">
              <a:solidFill>
                <a:schemeClr val="dk1"/>
              </a:solidFill>
            </a:endParaRPr>
          </a:p>
        </p:txBody>
      </p:sp>
      <p:sp>
        <p:nvSpPr>
          <p:cNvPr id="114" name="Google Shape;114;p25"/>
          <p:cNvSpPr txBox="1"/>
          <p:nvPr/>
        </p:nvSpPr>
        <p:spPr>
          <a:xfrm>
            <a:off x="5663950" y="6015375"/>
            <a:ext cx="3638400" cy="39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000"/>
              <a:t>Weckselblatt and Rudd (2015) </a:t>
            </a:r>
            <a:r>
              <a:rPr i="1" lang="en-GB" sz="1000"/>
              <a:t>Trends in Genetics</a:t>
            </a:r>
            <a:endParaRPr i="1" sz="1000"/>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p61"/>
          <p:cNvSpPr txBox="1"/>
          <p:nvPr>
            <p:ph type="title"/>
          </p:nvPr>
        </p:nvSpPr>
        <p:spPr>
          <a:xfrm>
            <a:off x="457200" y="122250"/>
            <a:ext cx="8229600" cy="590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Sniffles performance</a:t>
            </a:r>
            <a:endParaRPr/>
          </a:p>
        </p:txBody>
      </p:sp>
      <p:pic>
        <p:nvPicPr>
          <p:cNvPr id="384" name="Google Shape;384;p61"/>
          <p:cNvPicPr preferRelativeResize="0"/>
          <p:nvPr/>
        </p:nvPicPr>
        <p:blipFill>
          <a:blip r:embed="rId3">
            <a:alphaModFix/>
          </a:blip>
          <a:stretch>
            <a:fillRect/>
          </a:stretch>
        </p:blipFill>
        <p:spPr>
          <a:xfrm>
            <a:off x="1657399" y="774675"/>
            <a:ext cx="5484401" cy="5397524"/>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p62"/>
          <p:cNvSpPr txBox="1"/>
          <p:nvPr>
            <p:ph type="title"/>
          </p:nvPr>
        </p:nvSpPr>
        <p:spPr>
          <a:xfrm>
            <a:off x="457200" y="122250"/>
            <a:ext cx="8229600" cy="590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Complex SVs</a:t>
            </a:r>
            <a:endParaRPr/>
          </a:p>
        </p:txBody>
      </p:sp>
      <p:pic>
        <p:nvPicPr>
          <p:cNvPr id="390" name="Google Shape;390;p62"/>
          <p:cNvPicPr preferRelativeResize="0"/>
          <p:nvPr/>
        </p:nvPicPr>
        <p:blipFill>
          <a:blip r:embed="rId3">
            <a:alphaModFix/>
          </a:blip>
          <a:stretch>
            <a:fillRect/>
          </a:stretch>
        </p:blipFill>
        <p:spPr>
          <a:xfrm>
            <a:off x="2015025" y="766900"/>
            <a:ext cx="5393925" cy="4733174"/>
          </a:xfrm>
          <a:prstGeom prst="rect">
            <a:avLst/>
          </a:prstGeom>
          <a:noFill/>
          <a:ln>
            <a:noFill/>
          </a:ln>
        </p:spPr>
      </p:pic>
      <p:sp>
        <p:nvSpPr>
          <p:cNvPr id="391" name="Google Shape;391;p62"/>
          <p:cNvSpPr txBox="1"/>
          <p:nvPr/>
        </p:nvSpPr>
        <p:spPr>
          <a:xfrm>
            <a:off x="769725" y="5420825"/>
            <a:ext cx="8351400" cy="97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000"/>
              <a:t>Figure 3.</a:t>
            </a:r>
            <a:r>
              <a:rPr lang="en-GB" sz="1000"/>
              <a:t> Architecture of structural variants. (a) Simple SVs: deletion (Del), insertion (Ins), inversion (Inv), tandem duplication (tandem Dup) and other types of copy number gains. Linked gain is a small copy number gain at close proximity to its copy. Inverted linked gain (not drawn) is similar to a linked gain but the copy is inverted. Del+Nml+Del is two deletions separated by a normal copy of small size. (b) Complex SVs: deletion co-occurring with insertion (Del+Ins), inversion with flanking deletions (Del(s)+Inv), inversion with insertion (Inv+Ins), deletion within a copy number gain (Del in gain) and inversion within a copy number gain (Inv in gain).</a:t>
            </a:r>
            <a:endParaRPr sz="1000"/>
          </a:p>
        </p:txBody>
      </p:sp>
      <p:sp>
        <p:nvSpPr>
          <p:cNvPr id="392" name="Google Shape;392;p62"/>
          <p:cNvSpPr txBox="1"/>
          <p:nvPr/>
        </p:nvSpPr>
        <p:spPr>
          <a:xfrm>
            <a:off x="6542725" y="6056850"/>
            <a:ext cx="3262500" cy="45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000"/>
              <a:t>Yalcin </a:t>
            </a:r>
            <a:r>
              <a:rPr i="1" lang="en-GB" sz="1000"/>
              <a:t>et al. </a:t>
            </a:r>
            <a:r>
              <a:rPr lang="en-GB" sz="1000"/>
              <a:t>(2012) Genome Biology</a:t>
            </a:r>
            <a:endParaRPr sz="1000"/>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63"/>
          <p:cNvSpPr txBox="1"/>
          <p:nvPr>
            <p:ph type="title"/>
          </p:nvPr>
        </p:nvSpPr>
        <p:spPr>
          <a:xfrm>
            <a:off x="457200" y="122250"/>
            <a:ext cx="8229600" cy="590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Complex SV Examples</a:t>
            </a:r>
            <a:endParaRPr/>
          </a:p>
        </p:txBody>
      </p:sp>
      <p:pic>
        <p:nvPicPr>
          <p:cNvPr descr="Screenshot from 2014-04-11 21:52:55.png" id="398" name="Google Shape;398;p63"/>
          <p:cNvPicPr preferRelativeResize="0"/>
          <p:nvPr/>
        </p:nvPicPr>
        <p:blipFill>
          <a:blip r:embed="rId3">
            <a:alphaModFix/>
          </a:blip>
          <a:stretch>
            <a:fillRect/>
          </a:stretch>
        </p:blipFill>
        <p:spPr>
          <a:xfrm>
            <a:off x="76200" y="778759"/>
            <a:ext cx="8906775" cy="2710391"/>
          </a:xfrm>
          <a:prstGeom prst="rect">
            <a:avLst/>
          </a:prstGeom>
          <a:noFill/>
          <a:ln>
            <a:noFill/>
          </a:ln>
        </p:spPr>
      </p:pic>
      <p:pic>
        <p:nvPicPr>
          <p:cNvPr descr="Screenshot from 2014-04-11 21:51:02.png" id="399" name="Google Shape;399;p63"/>
          <p:cNvPicPr preferRelativeResize="0"/>
          <p:nvPr/>
        </p:nvPicPr>
        <p:blipFill>
          <a:blip r:embed="rId4">
            <a:alphaModFix/>
          </a:blip>
          <a:stretch>
            <a:fillRect/>
          </a:stretch>
        </p:blipFill>
        <p:spPr>
          <a:xfrm>
            <a:off x="76200" y="3641233"/>
            <a:ext cx="8906774" cy="2495943"/>
          </a:xfrm>
          <a:prstGeom prst="rect">
            <a:avLst/>
          </a:prstGeom>
          <a:noFill/>
          <a:ln>
            <a:noFill/>
          </a:ln>
        </p:spPr>
      </p:pic>
      <p:sp>
        <p:nvSpPr>
          <p:cNvPr id="400" name="Google Shape;400;p63"/>
          <p:cNvSpPr txBox="1"/>
          <p:nvPr/>
        </p:nvSpPr>
        <p:spPr>
          <a:xfrm>
            <a:off x="6542725" y="6056850"/>
            <a:ext cx="3262500" cy="45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000"/>
              <a:t>Yalcin </a:t>
            </a:r>
            <a:r>
              <a:rPr i="1" lang="en-GB" sz="1000"/>
              <a:t>et al. </a:t>
            </a:r>
            <a:r>
              <a:rPr lang="en-GB" sz="1000"/>
              <a:t>(2012) Genome Biology</a:t>
            </a:r>
            <a:endParaRPr sz="1000"/>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sp>
        <p:nvSpPr>
          <p:cNvPr id="405" name="Google Shape;405;p64"/>
          <p:cNvSpPr txBox="1"/>
          <p:nvPr>
            <p:ph type="title"/>
          </p:nvPr>
        </p:nvSpPr>
        <p:spPr>
          <a:xfrm>
            <a:off x="457200" y="122250"/>
            <a:ext cx="8229600" cy="590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Complex SVs - Long reads</a:t>
            </a:r>
            <a:endParaRPr/>
          </a:p>
        </p:txBody>
      </p:sp>
      <p:pic>
        <p:nvPicPr>
          <p:cNvPr id="406" name="Google Shape;406;p64"/>
          <p:cNvPicPr preferRelativeResize="0"/>
          <p:nvPr/>
        </p:nvPicPr>
        <p:blipFill rotWithShape="1">
          <a:blip r:embed="rId3">
            <a:alphaModFix/>
          </a:blip>
          <a:srcRect b="7278" l="0" r="0" t="0"/>
          <a:stretch/>
        </p:blipFill>
        <p:spPr>
          <a:xfrm>
            <a:off x="1537200" y="795900"/>
            <a:ext cx="6064551" cy="4984925"/>
          </a:xfrm>
          <a:prstGeom prst="rect">
            <a:avLst/>
          </a:prstGeom>
          <a:noFill/>
          <a:ln>
            <a:noFill/>
          </a:ln>
        </p:spPr>
      </p:pic>
      <p:sp>
        <p:nvSpPr>
          <p:cNvPr id="407" name="Google Shape;407;p64"/>
          <p:cNvSpPr txBox="1"/>
          <p:nvPr/>
        </p:nvSpPr>
        <p:spPr>
          <a:xfrm>
            <a:off x="1241575" y="5958175"/>
            <a:ext cx="7342800" cy="85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t>3kb region: two deletions flanking an inverted sequence</a:t>
            </a:r>
            <a:endParaRPr/>
          </a:p>
        </p:txBody>
      </p:sp>
      <p:sp>
        <p:nvSpPr>
          <p:cNvPr id="408" name="Google Shape;408;p64"/>
          <p:cNvSpPr txBox="1"/>
          <p:nvPr/>
        </p:nvSpPr>
        <p:spPr>
          <a:xfrm>
            <a:off x="635600" y="2647425"/>
            <a:ext cx="901500" cy="41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a:t>NGLMR</a:t>
            </a:r>
            <a:endParaRPr b="1"/>
          </a:p>
        </p:txBody>
      </p:sp>
      <p:sp>
        <p:nvSpPr>
          <p:cNvPr id="409" name="Google Shape;409;p64"/>
          <p:cNvSpPr txBox="1"/>
          <p:nvPr/>
        </p:nvSpPr>
        <p:spPr>
          <a:xfrm>
            <a:off x="236525" y="4476225"/>
            <a:ext cx="1300500" cy="41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a:t>Illumina (BWA-mem)</a:t>
            </a:r>
            <a:endParaRPr b="1"/>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p65"/>
          <p:cNvSpPr txBox="1"/>
          <p:nvPr>
            <p:ph type="title"/>
          </p:nvPr>
        </p:nvSpPr>
        <p:spPr>
          <a:xfrm>
            <a:off x="457200" y="122250"/>
            <a:ext cx="8229600" cy="590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Evaluating SV calls</a:t>
            </a:r>
            <a:endParaRPr/>
          </a:p>
        </p:txBody>
      </p:sp>
      <p:sp>
        <p:nvSpPr>
          <p:cNvPr id="415" name="Google Shape;415;p65"/>
          <p:cNvSpPr txBox="1"/>
          <p:nvPr>
            <p:ph idx="1" type="body"/>
          </p:nvPr>
        </p:nvSpPr>
        <p:spPr>
          <a:xfrm>
            <a:off x="457200" y="838700"/>
            <a:ext cx="5138400" cy="5577600"/>
          </a:xfrm>
          <a:prstGeom prst="rect">
            <a:avLst/>
          </a:prstGeom>
        </p:spPr>
        <p:txBody>
          <a:bodyPr anchorCtr="0" anchor="t" bIns="91425" lIns="91425" spcFirstLastPara="1" rIns="91425" wrap="square" tIns="91425">
            <a:noAutofit/>
          </a:bodyPr>
          <a:lstStyle/>
          <a:p>
            <a:pPr indent="-330200" lvl="0" marL="457200" rtl="0" algn="l">
              <a:spcBef>
                <a:spcPts val="400"/>
              </a:spcBef>
              <a:spcAft>
                <a:spcPts val="0"/>
              </a:spcAft>
              <a:buSzPts val="1600"/>
              <a:buChar char="➢"/>
            </a:pPr>
            <a:r>
              <a:rPr lang="en-GB" sz="1600"/>
              <a:t>Specificity vs sensitivity</a:t>
            </a:r>
            <a:endParaRPr sz="1600"/>
          </a:p>
          <a:p>
            <a:pPr indent="0" lvl="0" marL="0" rtl="0" algn="l">
              <a:spcBef>
                <a:spcPts val="400"/>
              </a:spcBef>
              <a:spcAft>
                <a:spcPts val="0"/>
              </a:spcAft>
              <a:buNone/>
            </a:pPr>
            <a:r>
              <a:t/>
            </a:r>
            <a:endParaRPr/>
          </a:p>
          <a:p>
            <a:pPr indent="-330200" lvl="0" marL="457200" rtl="0" algn="l">
              <a:spcBef>
                <a:spcPts val="400"/>
              </a:spcBef>
              <a:spcAft>
                <a:spcPts val="0"/>
              </a:spcAft>
              <a:buSzPts val="1600"/>
              <a:buChar char="➢"/>
            </a:pPr>
            <a:r>
              <a:rPr lang="en-GB" sz="1600"/>
              <a:t>False positives vs. false negatives</a:t>
            </a:r>
            <a:endParaRPr sz="1600"/>
          </a:p>
          <a:p>
            <a:pPr indent="0" lvl="0" marL="0" rtl="0" algn="l">
              <a:spcBef>
                <a:spcPts val="400"/>
              </a:spcBef>
              <a:spcAft>
                <a:spcPts val="0"/>
              </a:spcAft>
              <a:buClr>
                <a:schemeClr val="dk1"/>
              </a:buClr>
              <a:buSzPts val="1100"/>
              <a:buFont typeface="Arial"/>
              <a:buNone/>
            </a:pPr>
            <a:r>
              <a:t/>
            </a:r>
            <a:endParaRPr sz="1600"/>
          </a:p>
          <a:p>
            <a:pPr indent="-330200" lvl="0" marL="457200" rtl="0" algn="l">
              <a:spcBef>
                <a:spcPts val="400"/>
              </a:spcBef>
              <a:spcAft>
                <a:spcPts val="0"/>
              </a:spcAft>
              <a:buSzPts val="1600"/>
              <a:buChar char="➢"/>
            </a:pPr>
            <a:r>
              <a:rPr lang="en-GB" sz="1600"/>
              <a:t>Desirable to have high sensitivity and specificity</a:t>
            </a:r>
            <a:endParaRPr sz="1600"/>
          </a:p>
          <a:p>
            <a:pPr indent="0" lvl="0" marL="0" rtl="0" algn="l">
              <a:spcBef>
                <a:spcPts val="400"/>
              </a:spcBef>
              <a:spcAft>
                <a:spcPts val="0"/>
              </a:spcAft>
              <a:buClr>
                <a:schemeClr val="dk1"/>
              </a:buClr>
              <a:buSzPts val="1100"/>
              <a:buFont typeface="Arial"/>
              <a:buNone/>
            </a:pPr>
            <a:r>
              <a:t/>
            </a:r>
            <a:endParaRPr sz="1600"/>
          </a:p>
          <a:p>
            <a:pPr indent="-330200" lvl="0" marL="457200" rtl="0" algn="l">
              <a:spcBef>
                <a:spcPts val="400"/>
              </a:spcBef>
              <a:spcAft>
                <a:spcPts val="0"/>
              </a:spcAft>
              <a:buSzPts val="1600"/>
              <a:buChar char="➢"/>
            </a:pPr>
            <a:r>
              <a:rPr lang="en-GB"/>
              <a:t>How to determine s</a:t>
            </a:r>
            <a:r>
              <a:rPr lang="en-GB" sz="1600"/>
              <a:t>ensitivity</a:t>
            </a:r>
            <a:r>
              <a:rPr lang="en-GB"/>
              <a:t>?</a:t>
            </a:r>
            <a:endParaRPr/>
          </a:p>
          <a:p>
            <a:pPr indent="-304800" lvl="1" marL="914400" rtl="0" algn="l">
              <a:spcBef>
                <a:spcPts val="0"/>
              </a:spcBef>
              <a:spcAft>
                <a:spcPts val="0"/>
              </a:spcAft>
              <a:buSzPts val="1200"/>
              <a:buChar char="○"/>
            </a:pPr>
            <a:r>
              <a:rPr lang="en-GB" sz="1600"/>
              <a:t>External sources of true/known SVs</a:t>
            </a:r>
            <a:endParaRPr sz="1600"/>
          </a:p>
          <a:p>
            <a:pPr indent="0" lvl="0" marL="0" rtl="0" algn="l">
              <a:spcBef>
                <a:spcPts val="400"/>
              </a:spcBef>
              <a:spcAft>
                <a:spcPts val="0"/>
              </a:spcAft>
              <a:buClr>
                <a:schemeClr val="dk1"/>
              </a:buClr>
              <a:buSzPts val="1100"/>
              <a:buFont typeface="Arial"/>
              <a:buNone/>
            </a:pPr>
            <a:r>
              <a:t/>
            </a:r>
            <a:endParaRPr sz="1600"/>
          </a:p>
          <a:p>
            <a:pPr indent="-330200" lvl="0" marL="457200" rtl="0" algn="l">
              <a:spcBef>
                <a:spcPts val="400"/>
              </a:spcBef>
              <a:spcAft>
                <a:spcPts val="0"/>
              </a:spcAft>
              <a:buSzPts val="1600"/>
              <a:buChar char="➢"/>
            </a:pPr>
            <a:r>
              <a:rPr lang="en-GB" sz="1600"/>
              <a:t>Specificity</a:t>
            </a:r>
            <a:endParaRPr/>
          </a:p>
          <a:p>
            <a:pPr indent="-317500" lvl="1" marL="914400" rtl="0" algn="l">
              <a:spcBef>
                <a:spcPts val="0"/>
              </a:spcBef>
              <a:spcAft>
                <a:spcPts val="0"/>
              </a:spcAft>
              <a:buSzPts val="1400"/>
              <a:buChar char="○"/>
            </a:pPr>
            <a:r>
              <a:rPr lang="en-GB" sz="1400"/>
              <a:t>Validate a random selection of SVs by another technology</a:t>
            </a:r>
            <a:endParaRPr sz="1400"/>
          </a:p>
          <a:p>
            <a:pPr indent="-317500" lvl="1" marL="914400" rtl="0" algn="l">
              <a:spcBef>
                <a:spcPts val="0"/>
              </a:spcBef>
              <a:spcAft>
                <a:spcPts val="0"/>
              </a:spcAft>
              <a:buSzPts val="1400"/>
              <a:buChar char="○"/>
            </a:pPr>
            <a:r>
              <a:rPr lang="en-GB" sz="1600"/>
              <a:t>e.g. </a:t>
            </a:r>
            <a:r>
              <a:rPr lang="en-GB"/>
              <a:t>PCR products</a:t>
            </a:r>
            <a:endParaRPr sz="1600"/>
          </a:p>
          <a:p>
            <a:pPr indent="0" lvl="0" marL="0" rtl="0" algn="l">
              <a:spcBef>
                <a:spcPts val="400"/>
              </a:spcBef>
              <a:spcAft>
                <a:spcPts val="0"/>
              </a:spcAft>
              <a:buClr>
                <a:schemeClr val="dk1"/>
              </a:buClr>
              <a:buSzPts val="1100"/>
              <a:buFont typeface="Arial"/>
              <a:buNone/>
            </a:pPr>
            <a:r>
              <a:t/>
            </a:r>
            <a:endParaRPr sz="1600"/>
          </a:p>
          <a:p>
            <a:pPr indent="-330200" lvl="0" marL="457200" rtl="0" algn="l">
              <a:spcBef>
                <a:spcPts val="400"/>
              </a:spcBef>
              <a:spcAft>
                <a:spcPts val="0"/>
              </a:spcAft>
              <a:buSzPts val="1600"/>
              <a:buChar char="➢"/>
            </a:pPr>
            <a:r>
              <a:rPr lang="en-GB" sz="1600"/>
              <a:t>Receiver operator curves to investigate effects of varying parameters</a:t>
            </a:r>
            <a:endParaRPr sz="1600"/>
          </a:p>
        </p:txBody>
      </p:sp>
      <p:pic>
        <p:nvPicPr>
          <p:cNvPr id="416" name="Google Shape;416;p65"/>
          <p:cNvPicPr preferRelativeResize="0"/>
          <p:nvPr/>
        </p:nvPicPr>
        <p:blipFill>
          <a:blip r:embed="rId3">
            <a:alphaModFix/>
          </a:blip>
          <a:stretch>
            <a:fillRect/>
          </a:stretch>
        </p:blipFill>
        <p:spPr>
          <a:xfrm>
            <a:off x="5595725" y="1423276"/>
            <a:ext cx="3456275" cy="326717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sp>
        <p:nvSpPr>
          <p:cNvPr id="421" name="Google Shape;421;p66"/>
          <p:cNvSpPr txBox="1"/>
          <p:nvPr>
            <p:ph type="title"/>
          </p:nvPr>
        </p:nvSpPr>
        <p:spPr>
          <a:xfrm>
            <a:off x="457200" y="122250"/>
            <a:ext cx="8229600" cy="590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Computer exercises</a:t>
            </a:r>
            <a:endParaRPr/>
          </a:p>
        </p:txBody>
      </p:sp>
      <p:sp>
        <p:nvSpPr>
          <p:cNvPr id="422" name="Google Shape;422;p66"/>
          <p:cNvSpPr txBox="1"/>
          <p:nvPr>
            <p:ph idx="1" type="body"/>
          </p:nvPr>
        </p:nvSpPr>
        <p:spPr>
          <a:xfrm>
            <a:off x="457200" y="838700"/>
            <a:ext cx="8229600" cy="5410200"/>
          </a:xfrm>
          <a:prstGeom prst="rect">
            <a:avLst/>
          </a:prstGeom>
        </p:spPr>
        <p:txBody>
          <a:bodyPr anchorCtr="0" anchor="t" bIns="91425" lIns="91425" spcFirstLastPara="1" rIns="91425" wrap="square" tIns="91425">
            <a:noAutofit/>
          </a:bodyPr>
          <a:lstStyle/>
          <a:p>
            <a:pPr indent="-330200" lvl="0" marL="457200" rtl="0" algn="l">
              <a:spcBef>
                <a:spcPts val="400"/>
              </a:spcBef>
              <a:spcAft>
                <a:spcPts val="0"/>
              </a:spcAft>
              <a:buSzPts val="1600"/>
              <a:buAutoNum type="arabicPeriod"/>
            </a:pPr>
            <a:r>
              <a:rPr lang="en-GB"/>
              <a:t>Trivia questions about a VCF output file from the Lumpy SV caller.</a:t>
            </a:r>
            <a:endParaRPr/>
          </a:p>
          <a:p>
            <a:pPr indent="-304800" lvl="1" marL="914400" rtl="0" algn="l">
              <a:spcBef>
                <a:spcPts val="0"/>
              </a:spcBef>
              <a:spcAft>
                <a:spcPts val="0"/>
              </a:spcAft>
              <a:buSzPts val="1200"/>
              <a:buAutoNum type="alphaLcPeriod"/>
            </a:pPr>
            <a:r>
              <a:rPr lang="en-GB"/>
              <a:t>http://www.genomebiology.com/2014/15/6/R84</a:t>
            </a:r>
            <a:endParaRPr/>
          </a:p>
          <a:p>
            <a:pPr indent="0" lvl="0" marL="0" rtl="0" algn="l">
              <a:spcBef>
                <a:spcPts val="400"/>
              </a:spcBef>
              <a:spcAft>
                <a:spcPts val="0"/>
              </a:spcAft>
              <a:buNone/>
            </a:pPr>
            <a:r>
              <a:t/>
            </a:r>
            <a:endParaRPr/>
          </a:p>
          <a:p>
            <a:pPr indent="-330200" lvl="0" marL="457200" rtl="0" algn="l">
              <a:spcBef>
                <a:spcPts val="400"/>
              </a:spcBef>
              <a:spcAft>
                <a:spcPts val="0"/>
              </a:spcAft>
              <a:buSzPts val="1600"/>
              <a:buAutoNum type="arabicPeriod"/>
            </a:pPr>
            <a:r>
              <a:rPr lang="en-GB">
                <a:solidFill>
                  <a:schemeClr val="dk1"/>
                </a:solidFill>
              </a:rPr>
              <a:t>Use the Breakdancer software package to call structural variants on a yeast sample that was paired-end sequenced on the illumina Hiseq.</a:t>
            </a:r>
            <a:endParaRPr>
              <a:solidFill>
                <a:schemeClr val="dk1"/>
              </a:solidFill>
            </a:endParaRPr>
          </a:p>
          <a:p>
            <a:pPr indent="0" lvl="0" marL="0" rtl="0" algn="l">
              <a:spcBef>
                <a:spcPts val="400"/>
              </a:spcBef>
              <a:spcAft>
                <a:spcPts val="0"/>
              </a:spcAft>
              <a:buNone/>
            </a:pPr>
            <a:r>
              <a:t/>
            </a:r>
            <a:endParaRPr>
              <a:solidFill>
                <a:schemeClr val="dk1"/>
              </a:solidFill>
            </a:endParaRPr>
          </a:p>
          <a:p>
            <a:pPr indent="-330200" lvl="0" marL="457200" rtl="0" algn="l">
              <a:spcBef>
                <a:spcPts val="400"/>
              </a:spcBef>
              <a:spcAft>
                <a:spcPts val="0"/>
              </a:spcAft>
              <a:buSzPts val="1600"/>
              <a:buAutoNum type="arabicPeriod"/>
            </a:pPr>
            <a:r>
              <a:rPr lang="en-GB"/>
              <a:t>Use the Lumpy software package to call structural variants on a yeast sample that was paired-end sequenced on the illumina Hiseq.</a:t>
            </a:r>
            <a:endParaRPr/>
          </a:p>
          <a:p>
            <a:pPr indent="0" lvl="0" marL="0" rtl="0" algn="l">
              <a:spcBef>
                <a:spcPts val="400"/>
              </a:spcBef>
              <a:spcAft>
                <a:spcPts val="0"/>
              </a:spcAft>
              <a:buNone/>
            </a:pPr>
            <a:r>
              <a:t/>
            </a:r>
            <a:endParaRPr/>
          </a:p>
          <a:p>
            <a:pPr indent="-330200" lvl="0" marL="457200" rtl="0" algn="l">
              <a:spcBef>
                <a:spcPts val="400"/>
              </a:spcBef>
              <a:spcAft>
                <a:spcPts val="0"/>
              </a:spcAft>
              <a:buSzPts val="1600"/>
              <a:buAutoNum type="arabicPeriod"/>
            </a:pPr>
            <a:r>
              <a:rPr lang="en-GB"/>
              <a:t>Call SVs using the Sniffles caller on a yeast sample that was sequenced on the Pacbio platform.</a:t>
            </a:r>
            <a:endParaRPr/>
          </a:p>
          <a:p>
            <a:pPr indent="0" lvl="0" marL="0" rtl="0" algn="l">
              <a:spcBef>
                <a:spcPts val="400"/>
              </a:spcBef>
              <a:spcAft>
                <a:spcPts val="0"/>
              </a:spcAft>
              <a:buNone/>
            </a:pPr>
            <a:r>
              <a:t/>
            </a:r>
            <a:endParaRPr/>
          </a:p>
          <a:p>
            <a:pPr indent="-330200" lvl="0" marL="457200" rtl="0" algn="l">
              <a:spcBef>
                <a:spcPts val="400"/>
              </a:spcBef>
              <a:spcAft>
                <a:spcPts val="0"/>
              </a:spcAft>
              <a:buSzPts val="1600"/>
              <a:buAutoNum type="arabicPeriod"/>
            </a:pPr>
            <a:r>
              <a:rPr lang="en-GB"/>
              <a:t>Introduction to BEDtools for doing regional comparisons over genomic co-ordinates.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26"/>
          <p:cNvSpPr txBox="1"/>
          <p:nvPr>
            <p:ph type="title"/>
          </p:nvPr>
        </p:nvSpPr>
        <p:spPr>
          <a:xfrm>
            <a:off x="457200" y="122250"/>
            <a:ext cx="8229600" cy="590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Fiber FISH</a:t>
            </a:r>
            <a:endParaRPr/>
          </a:p>
        </p:txBody>
      </p:sp>
      <p:pic>
        <p:nvPicPr>
          <p:cNvPr id="120" name="Google Shape;120;p26"/>
          <p:cNvPicPr preferRelativeResize="0"/>
          <p:nvPr/>
        </p:nvPicPr>
        <p:blipFill rotWithShape="1">
          <a:blip r:embed="rId3">
            <a:alphaModFix/>
          </a:blip>
          <a:srcRect b="37822" l="0" r="0" t="0"/>
          <a:stretch/>
        </p:blipFill>
        <p:spPr>
          <a:xfrm>
            <a:off x="626675" y="712650"/>
            <a:ext cx="7883926" cy="324955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27"/>
          <p:cNvSpPr txBox="1"/>
          <p:nvPr>
            <p:ph type="title"/>
          </p:nvPr>
        </p:nvSpPr>
        <p:spPr>
          <a:xfrm>
            <a:off x="457200" y="122250"/>
            <a:ext cx="8229600" cy="590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Fiber FISH</a:t>
            </a:r>
            <a:endParaRPr/>
          </a:p>
        </p:txBody>
      </p:sp>
      <p:pic>
        <p:nvPicPr>
          <p:cNvPr id="126" name="Google Shape;126;p27"/>
          <p:cNvPicPr preferRelativeResize="0"/>
          <p:nvPr/>
        </p:nvPicPr>
        <p:blipFill rotWithShape="1">
          <a:blip r:embed="rId3">
            <a:alphaModFix/>
          </a:blip>
          <a:srcRect b="39492" l="0" r="0" t="0"/>
          <a:stretch/>
        </p:blipFill>
        <p:spPr>
          <a:xfrm>
            <a:off x="626675" y="712650"/>
            <a:ext cx="7883926" cy="3162200"/>
          </a:xfrm>
          <a:prstGeom prst="rect">
            <a:avLst/>
          </a:prstGeom>
          <a:noFill/>
          <a:ln>
            <a:noFill/>
          </a:ln>
        </p:spPr>
      </p:pic>
      <p:pic>
        <p:nvPicPr>
          <p:cNvPr id="127" name="Google Shape;127;p27"/>
          <p:cNvPicPr preferRelativeResize="0"/>
          <p:nvPr/>
        </p:nvPicPr>
        <p:blipFill>
          <a:blip r:embed="rId4">
            <a:alphaModFix/>
          </a:blip>
          <a:stretch>
            <a:fillRect/>
          </a:stretch>
        </p:blipFill>
        <p:spPr>
          <a:xfrm>
            <a:off x="101950" y="3172075"/>
            <a:ext cx="8940102" cy="30990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28"/>
          <p:cNvSpPr txBox="1"/>
          <p:nvPr>
            <p:ph type="title"/>
          </p:nvPr>
        </p:nvSpPr>
        <p:spPr>
          <a:xfrm>
            <a:off x="457200" y="122250"/>
            <a:ext cx="8229600" cy="590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SV types</a:t>
            </a:r>
            <a:endParaRPr/>
          </a:p>
        </p:txBody>
      </p:sp>
      <p:pic>
        <p:nvPicPr>
          <p:cNvPr id="133" name="Google Shape;133;p28"/>
          <p:cNvPicPr preferRelativeResize="0"/>
          <p:nvPr/>
        </p:nvPicPr>
        <p:blipFill>
          <a:blip r:embed="rId3">
            <a:alphaModFix/>
          </a:blip>
          <a:stretch>
            <a:fillRect/>
          </a:stretch>
        </p:blipFill>
        <p:spPr>
          <a:xfrm>
            <a:off x="677750" y="769600"/>
            <a:ext cx="7786799" cy="3893425"/>
          </a:xfrm>
          <a:prstGeom prst="rect">
            <a:avLst/>
          </a:prstGeom>
          <a:noFill/>
          <a:ln>
            <a:noFill/>
          </a:ln>
        </p:spPr>
      </p:pic>
      <p:sp>
        <p:nvSpPr>
          <p:cNvPr id="134" name="Google Shape;134;p28"/>
          <p:cNvSpPr txBox="1"/>
          <p:nvPr>
            <p:ph idx="1" type="body"/>
          </p:nvPr>
        </p:nvSpPr>
        <p:spPr>
          <a:xfrm>
            <a:off x="457200" y="4436027"/>
            <a:ext cx="8229600" cy="1370700"/>
          </a:xfrm>
          <a:prstGeom prst="rect">
            <a:avLst/>
          </a:prstGeom>
          <a:solidFill>
            <a:srgbClr val="FFFFFF"/>
          </a:solidFill>
        </p:spPr>
        <p:txBody>
          <a:bodyPr anchorCtr="0" anchor="t" bIns="91425" lIns="91425" spcFirstLastPara="1" rIns="91425" wrap="square" tIns="91425">
            <a:noAutofit/>
          </a:bodyPr>
          <a:lstStyle/>
          <a:p>
            <a:pPr indent="0" lvl="0" marL="0" rtl="0" algn="l">
              <a:spcBef>
                <a:spcPts val="400"/>
              </a:spcBef>
              <a:spcAft>
                <a:spcPts val="0"/>
              </a:spcAft>
              <a:buNone/>
            </a:pPr>
            <a:r>
              <a:rPr lang="en-GB" sz="1400"/>
              <a:t>(A) Two nonhomologous chromosomes shown in blue and pink. Segments are labeled with letters A-E. Black arches indicate structural variation (SV) breakpoint junctions. (B) Intrachromosomal rearrangements include inversions, interstitial and terminal deletions, and interstitial duplications. (C) Simple translocations between two different chromosome ends. Balanced translocations do not result in copy-number variation (CNV), but unbalanced translocations have partial monosomy (segment E) and partial trisomy (segments B,C).</a:t>
            </a:r>
            <a:endParaRPr sz="1400"/>
          </a:p>
        </p:txBody>
      </p:sp>
      <p:sp>
        <p:nvSpPr>
          <p:cNvPr id="135" name="Google Shape;135;p28"/>
          <p:cNvSpPr txBox="1"/>
          <p:nvPr/>
        </p:nvSpPr>
        <p:spPr>
          <a:xfrm>
            <a:off x="5663950" y="6015375"/>
            <a:ext cx="3638400" cy="39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000"/>
              <a:t>Weckselblatt and Rudd (2015) </a:t>
            </a:r>
            <a:r>
              <a:rPr i="1" lang="en-GB" sz="1000"/>
              <a:t>Trends in Genetics</a:t>
            </a:r>
            <a:endParaRPr i="1" sz="10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9"/>
          <p:cNvSpPr txBox="1"/>
          <p:nvPr>
            <p:ph type="title"/>
          </p:nvPr>
        </p:nvSpPr>
        <p:spPr>
          <a:xfrm>
            <a:off x="457200" y="122250"/>
            <a:ext cx="8229600" cy="590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chemeClr val="lt1"/>
                </a:solidFill>
              </a:rPr>
              <a:t>SV types and NGS paired-end sequencing</a:t>
            </a:r>
            <a:endParaRPr/>
          </a:p>
        </p:txBody>
      </p:sp>
      <p:pic>
        <p:nvPicPr>
          <p:cNvPr descr="arrows.png" id="141" name="Google Shape;141;p29"/>
          <p:cNvPicPr preferRelativeResize="0"/>
          <p:nvPr/>
        </p:nvPicPr>
        <p:blipFill>
          <a:blip r:embed="rId3">
            <a:alphaModFix/>
          </a:blip>
          <a:stretch>
            <a:fillRect/>
          </a:stretch>
        </p:blipFill>
        <p:spPr>
          <a:xfrm>
            <a:off x="0" y="1205907"/>
            <a:ext cx="9144000" cy="4903386"/>
          </a:xfrm>
          <a:prstGeom prst="rect">
            <a:avLst/>
          </a:prstGeom>
          <a:noFill/>
          <a:ln>
            <a:noFill/>
          </a:ln>
        </p:spPr>
      </p:pic>
      <p:pic>
        <p:nvPicPr>
          <p:cNvPr id="142" name="Google Shape;142;p29"/>
          <p:cNvPicPr preferRelativeResize="0"/>
          <p:nvPr/>
        </p:nvPicPr>
        <p:blipFill>
          <a:blip r:embed="rId4">
            <a:alphaModFix/>
          </a:blip>
          <a:stretch>
            <a:fillRect/>
          </a:stretch>
        </p:blipFill>
        <p:spPr>
          <a:xfrm>
            <a:off x="6548451" y="1587000"/>
            <a:ext cx="415250" cy="201325"/>
          </a:xfrm>
          <a:prstGeom prst="rect">
            <a:avLst/>
          </a:prstGeom>
          <a:noFill/>
          <a:ln>
            <a:noFill/>
          </a:ln>
        </p:spPr>
      </p:pic>
      <p:sp>
        <p:nvSpPr>
          <p:cNvPr id="143" name="Google Shape;143;p29"/>
          <p:cNvSpPr/>
          <p:nvPr/>
        </p:nvSpPr>
        <p:spPr>
          <a:xfrm>
            <a:off x="7156300" y="1572450"/>
            <a:ext cx="415200" cy="2013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29"/>
          <p:cNvSpPr/>
          <p:nvPr/>
        </p:nvSpPr>
        <p:spPr>
          <a:xfrm>
            <a:off x="6851500" y="2633550"/>
            <a:ext cx="415200" cy="546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30"/>
          <p:cNvSpPr txBox="1"/>
          <p:nvPr>
            <p:ph type="title"/>
          </p:nvPr>
        </p:nvSpPr>
        <p:spPr>
          <a:xfrm>
            <a:off x="457200" y="122250"/>
            <a:ext cx="8229600" cy="590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chemeClr val="lt1"/>
                </a:solidFill>
              </a:rPr>
              <a:t>Retrotransposition</a:t>
            </a:r>
            <a:endParaRPr/>
          </a:p>
        </p:txBody>
      </p:sp>
      <p:sp>
        <p:nvSpPr>
          <p:cNvPr id="150" name="Google Shape;150;p30"/>
          <p:cNvSpPr txBox="1"/>
          <p:nvPr>
            <p:ph idx="1" type="body"/>
          </p:nvPr>
        </p:nvSpPr>
        <p:spPr>
          <a:xfrm>
            <a:off x="457200" y="808225"/>
            <a:ext cx="4237800" cy="53784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Clr>
                <a:schemeClr val="dk1"/>
              </a:buClr>
              <a:buSzPts val="1100"/>
              <a:buFont typeface="Arial"/>
              <a:buNone/>
            </a:pPr>
            <a:r>
              <a:rPr lang="en-GB" sz="1400"/>
              <a:t>Transposons are segments of DNA that can move within the genome</a:t>
            </a:r>
            <a:endParaRPr sz="1400"/>
          </a:p>
          <a:p>
            <a:pPr indent="-317500" lvl="0" marL="457200" rtl="0" algn="l">
              <a:spcBef>
                <a:spcPts val="400"/>
              </a:spcBef>
              <a:spcAft>
                <a:spcPts val="0"/>
              </a:spcAft>
              <a:buSzPts val="1400"/>
              <a:buChar char="➢"/>
            </a:pPr>
            <a:r>
              <a:rPr lang="en-GB" sz="1400"/>
              <a:t>A minimal ‘genome’ - ability to replicate and change location</a:t>
            </a:r>
            <a:endParaRPr sz="1400"/>
          </a:p>
          <a:p>
            <a:pPr indent="-317500" lvl="0" marL="457200" rtl="0" algn="l">
              <a:spcBef>
                <a:spcPts val="0"/>
              </a:spcBef>
              <a:spcAft>
                <a:spcPts val="0"/>
              </a:spcAft>
              <a:buSzPts val="1400"/>
              <a:buChar char="➢"/>
            </a:pPr>
            <a:r>
              <a:rPr lang="en-GB" sz="1400"/>
              <a:t>Relics of ancient viral infections</a:t>
            </a:r>
            <a:endParaRPr sz="1400"/>
          </a:p>
          <a:p>
            <a:pPr indent="0" lvl="0" marL="0" rtl="0" algn="l">
              <a:spcBef>
                <a:spcPts val="400"/>
              </a:spcBef>
              <a:spcAft>
                <a:spcPts val="0"/>
              </a:spcAft>
              <a:buClr>
                <a:schemeClr val="dk1"/>
              </a:buClr>
              <a:buSzPts val="1100"/>
              <a:buFont typeface="Arial"/>
              <a:buNone/>
            </a:pPr>
            <a:r>
              <a:t/>
            </a:r>
            <a:endParaRPr sz="1400"/>
          </a:p>
          <a:p>
            <a:pPr indent="0" lvl="0" marL="0" rtl="0" algn="l">
              <a:spcBef>
                <a:spcPts val="400"/>
              </a:spcBef>
              <a:spcAft>
                <a:spcPts val="0"/>
              </a:spcAft>
              <a:buNone/>
            </a:pPr>
            <a:r>
              <a:rPr lang="en-GB" sz="1400"/>
              <a:t>Dominate landscape of mammalian genomes</a:t>
            </a:r>
            <a:endParaRPr sz="1400"/>
          </a:p>
          <a:p>
            <a:pPr indent="-317500" lvl="0" marL="457200" rtl="0" algn="l">
              <a:spcBef>
                <a:spcPts val="400"/>
              </a:spcBef>
              <a:spcAft>
                <a:spcPts val="0"/>
              </a:spcAft>
              <a:buSzPts val="1400"/>
              <a:buChar char="➢"/>
            </a:pPr>
            <a:r>
              <a:rPr b="1" lang="en-GB" sz="1400"/>
              <a:t>38-45%</a:t>
            </a:r>
            <a:r>
              <a:rPr lang="en-GB" sz="1400"/>
              <a:t> of rodent and primate genomes</a:t>
            </a:r>
            <a:endParaRPr sz="1400"/>
          </a:p>
          <a:p>
            <a:pPr indent="-317500" lvl="0" marL="457200" rtl="0" algn="l">
              <a:spcBef>
                <a:spcPts val="0"/>
              </a:spcBef>
              <a:spcAft>
                <a:spcPts val="0"/>
              </a:spcAft>
              <a:buSzPts val="1400"/>
              <a:buChar char="➢"/>
            </a:pPr>
            <a:r>
              <a:rPr lang="en-GB" sz="1400"/>
              <a:t>Genome size proportional to number of TEs</a:t>
            </a:r>
            <a:endParaRPr sz="1400"/>
          </a:p>
          <a:p>
            <a:pPr indent="0" lvl="0" marL="0" rtl="0" algn="l">
              <a:spcBef>
                <a:spcPts val="400"/>
              </a:spcBef>
              <a:spcAft>
                <a:spcPts val="0"/>
              </a:spcAft>
              <a:buClr>
                <a:schemeClr val="dk1"/>
              </a:buClr>
              <a:buSzPts val="1100"/>
              <a:buFont typeface="Arial"/>
              <a:buNone/>
            </a:pPr>
            <a:r>
              <a:t/>
            </a:r>
            <a:endParaRPr sz="1400"/>
          </a:p>
          <a:p>
            <a:pPr indent="0" lvl="0" marL="0" rtl="0" algn="l">
              <a:spcBef>
                <a:spcPts val="400"/>
              </a:spcBef>
              <a:spcAft>
                <a:spcPts val="0"/>
              </a:spcAft>
              <a:buClr>
                <a:schemeClr val="dk1"/>
              </a:buClr>
              <a:buSzPts val="1100"/>
              <a:buFont typeface="Arial"/>
              <a:buNone/>
            </a:pPr>
            <a:r>
              <a:rPr lang="en-GB" sz="1400"/>
              <a:t>Class 1 (RNA intermediate) and 2 (DNA intermediate)</a:t>
            </a:r>
            <a:endParaRPr sz="1400"/>
          </a:p>
          <a:p>
            <a:pPr indent="0" lvl="0" marL="0" rtl="0" algn="l">
              <a:spcBef>
                <a:spcPts val="400"/>
              </a:spcBef>
              <a:spcAft>
                <a:spcPts val="0"/>
              </a:spcAft>
              <a:buClr>
                <a:schemeClr val="dk1"/>
              </a:buClr>
              <a:buSzPts val="1100"/>
              <a:buFont typeface="Arial"/>
              <a:buNone/>
            </a:pPr>
            <a:r>
              <a:t/>
            </a:r>
            <a:endParaRPr sz="1400"/>
          </a:p>
          <a:p>
            <a:pPr indent="0" lvl="0" marL="0" rtl="0" algn="l">
              <a:spcBef>
                <a:spcPts val="400"/>
              </a:spcBef>
              <a:spcAft>
                <a:spcPts val="0"/>
              </a:spcAft>
              <a:buClr>
                <a:schemeClr val="dk1"/>
              </a:buClr>
              <a:buSzPts val="1100"/>
              <a:buFont typeface="Arial"/>
              <a:buNone/>
            </a:pPr>
            <a:r>
              <a:rPr lang="en-GB" sz="1400"/>
              <a:t>Potent genetic mutagens</a:t>
            </a:r>
            <a:endParaRPr sz="1400"/>
          </a:p>
          <a:p>
            <a:pPr indent="-317500" lvl="0" marL="457200" rtl="0" algn="l">
              <a:spcBef>
                <a:spcPts val="400"/>
              </a:spcBef>
              <a:spcAft>
                <a:spcPts val="0"/>
              </a:spcAft>
              <a:buSzPts val="1400"/>
              <a:buChar char="➢"/>
            </a:pPr>
            <a:r>
              <a:rPr lang="en-GB" sz="1400"/>
              <a:t>Disrupt expression of genes</a:t>
            </a:r>
            <a:endParaRPr sz="1400"/>
          </a:p>
          <a:p>
            <a:pPr indent="-317500" lvl="0" marL="457200" rtl="0" algn="l">
              <a:spcBef>
                <a:spcPts val="0"/>
              </a:spcBef>
              <a:spcAft>
                <a:spcPts val="0"/>
              </a:spcAft>
              <a:buSzPts val="1400"/>
              <a:buChar char="➢"/>
            </a:pPr>
            <a:r>
              <a:rPr lang="en-GB" sz="1400"/>
              <a:t>Genome reorganisation and evolution</a:t>
            </a:r>
            <a:endParaRPr sz="1400"/>
          </a:p>
          <a:p>
            <a:pPr indent="-317500" lvl="0" marL="457200" rtl="0" algn="l">
              <a:spcBef>
                <a:spcPts val="0"/>
              </a:spcBef>
              <a:spcAft>
                <a:spcPts val="0"/>
              </a:spcAft>
              <a:buSzPts val="1400"/>
              <a:buChar char="➢"/>
            </a:pPr>
            <a:r>
              <a:rPr lang="en-GB" sz="1400"/>
              <a:t>Transduction of flanking sequence</a:t>
            </a:r>
            <a:endParaRPr sz="1400"/>
          </a:p>
          <a:p>
            <a:pPr indent="0" lvl="0" marL="0" rtl="0" algn="l">
              <a:spcBef>
                <a:spcPts val="400"/>
              </a:spcBef>
              <a:spcAft>
                <a:spcPts val="0"/>
              </a:spcAft>
              <a:buClr>
                <a:schemeClr val="dk1"/>
              </a:buClr>
              <a:buSzPts val="1100"/>
              <a:buFont typeface="Arial"/>
              <a:buNone/>
            </a:pPr>
            <a:r>
              <a:t/>
            </a:r>
            <a:endParaRPr sz="1400"/>
          </a:p>
          <a:p>
            <a:pPr indent="0" lvl="0" marL="0" rtl="0" algn="l">
              <a:spcBef>
                <a:spcPts val="400"/>
              </a:spcBef>
              <a:spcAft>
                <a:spcPts val="0"/>
              </a:spcAft>
              <a:buClr>
                <a:schemeClr val="dk1"/>
              </a:buClr>
              <a:buSzPts val="1100"/>
              <a:buFont typeface="Arial"/>
              <a:buNone/>
            </a:pPr>
            <a:r>
              <a:rPr lang="en-GB" sz="1400"/>
              <a:t>Species specific families</a:t>
            </a:r>
            <a:endParaRPr sz="1400"/>
          </a:p>
          <a:p>
            <a:pPr indent="-317500" lvl="0" marL="457200" rtl="0" algn="l">
              <a:spcBef>
                <a:spcPts val="400"/>
              </a:spcBef>
              <a:spcAft>
                <a:spcPts val="0"/>
              </a:spcAft>
              <a:buSzPts val="1400"/>
              <a:buChar char="➢"/>
            </a:pPr>
            <a:r>
              <a:rPr lang="en-GB" sz="1400"/>
              <a:t>Human: Alu, L1, SVA</a:t>
            </a:r>
            <a:endParaRPr sz="1400"/>
          </a:p>
          <a:p>
            <a:pPr indent="-317500" lvl="0" marL="457200" rtl="0" algn="l">
              <a:spcBef>
                <a:spcPts val="0"/>
              </a:spcBef>
              <a:spcAft>
                <a:spcPts val="0"/>
              </a:spcAft>
              <a:buSzPts val="1400"/>
              <a:buChar char="➢"/>
            </a:pPr>
            <a:r>
              <a:rPr lang="en-GB" sz="1400"/>
              <a:t>Mouse: SINE, LINE, ERV</a:t>
            </a:r>
            <a:endParaRPr sz="1400"/>
          </a:p>
          <a:p>
            <a:pPr indent="0" lvl="0" marL="0" rtl="0" algn="l">
              <a:spcBef>
                <a:spcPts val="400"/>
              </a:spcBef>
              <a:spcAft>
                <a:spcPts val="0"/>
              </a:spcAft>
              <a:buNone/>
            </a:pPr>
            <a:r>
              <a:rPr lang="en-GB" sz="1400"/>
              <a:t>Many other families in other species</a:t>
            </a:r>
            <a:endParaRPr sz="1400"/>
          </a:p>
        </p:txBody>
      </p:sp>
      <p:pic>
        <p:nvPicPr>
          <p:cNvPr descr="chr.png" id="151" name="Google Shape;151;p30"/>
          <p:cNvPicPr preferRelativeResize="0"/>
          <p:nvPr/>
        </p:nvPicPr>
        <p:blipFill>
          <a:blip r:embed="rId3">
            <a:alphaModFix/>
          </a:blip>
          <a:stretch>
            <a:fillRect/>
          </a:stretch>
        </p:blipFill>
        <p:spPr>
          <a:xfrm>
            <a:off x="5751000" y="4107250"/>
            <a:ext cx="2155575" cy="2155575"/>
          </a:xfrm>
          <a:prstGeom prst="rect">
            <a:avLst/>
          </a:prstGeom>
          <a:noFill/>
          <a:ln>
            <a:noFill/>
          </a:ln>
        </p:spPr>
      </p:pic>
      <p:pic>
        <p:nvPicPr>
          <p:cNvPr id="152" name="Google Shape;152;p30"/>
          <p:cNvPicPr preferRelativeResize="0"/>
          <p:nvPr/>
        </p:nvPicPr>
        <p:blipFill>
          <a:blip r:embed="rId4">
            <a:alphaModFix/>
          </a:blip>
          <a:stretch>
            <a:fillRect/>
          </a:stretch>
        </p:blipFill>
        <p:spPr>
          <a:xfrm>
            <a:off x="4688150" y="770875"/>
            <a:ext cx="4046251" cy="3278151"/>
          </a:xfrm>
          <a:prstGeom prst="rect">
            <a:avLst/>
          </a:prstGeom>
          <a:noFill/>
          <a:ln>
            <a:noFill/>
          </a:ln>
        </p:spPr>
      </p:pic>
      <p:sp>
        <p:nvSpPr>
          <p:cNvPr id="153" name="Google Shape;153;p30"/>
          <p:cNvSpPr txBox="1"/>
          <p:nvPr/>
        </p:nvSpPr>
        <p:spPr>
          <a:xfrm>
            <a:off x="6567725" y="3801775"/>
            <a:ext cx="2820000" cy="49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000"/>
              <a:t>Genomics Inform. 2012 Dec;10(4):226-233</a:t>
            </a:r>
            <a:endParaRPr sz="1000"/>
          </a:p>
        </p:txBody>
      </p:sp>
    </p:spTree>
  </p:cSld>
  <p:clrMapOvr>
    <a:masterClrMapping/>
  </p:clrMapOvr>
</p:sld>
</file>

<file path=ppt/theme/theme1.xml><?xml version="1.0" encoding="utf-8"?>
<a:theme xmlns:a="http://schemas.openxmlformats.org/drawingml/2006/main" xmlns:r="http://schemas.openxmlformats.org/officeDocument/2006/relationships" name="updated_sanger_logo_template">
  <a:themeElements>
    <a:clrScheme name="Office Theme 2">
      <a:dk1>
        <a:srgbClr val="004869"/>
      </a:dk1>
      <a:lt1>
        <a:srgbClr val="FFFFFF"/>
      </a:lt1>
      <a:dk2>
        <a:srgbClr val="004869"/>
      </a:dk2>
      <a:lt2>
        <a:srgbClr val="8D0017"/>
      </a:lt2>
      <a:accent1>
        <a:srgbClr val="C3001D"/>
      </a:accent1>
      <a:accent2>
        <a:srgbClr val="DDF6A4"/>
      </a:accent2>
      <a:accent3>
        <a:srgbClr val="FFFFFF"/>
      </a:accent3>
      <a:accent4>
        <a:srgbClr val="003C59"/>
      </a:accent4>
      <a:accent5>
        <a:srgbClr val="DEAAAB"/>
      </a:accent5>
      <a:accent6>
        <a:srgbClr val="C8DF94"/>
      </a:accent6>
      <a:hlink>
        <a:srgbClr val="FF7200"/>
      </a:hlink>
      <a:folHlink>
        <a:srgbClr val="CCB37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